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7086600" cy="942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r">
              <a:defRPr sz="1200"/>
            </a:lvl1pPr>
          </a:lstStyle>
          <a:p>
            <a:fld id="{793178CD-C8F0-4FA6-B417-6727841AC26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r">
              <a:defRPr sz="1200"/>
            </a:lvl1pPr>
          </a:lstStyle>
          <a:p>
            <a:fld id="{8C3DA679-C7BC-4E2F-8BDE-8144A0C82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42120-CBE7-46AF-941F-C25510B6D199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8025"/>
            <a:ext cx="4714875" cy="3535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9925"/>
            <a:ext cx="5670550" cy="424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DEF0D-0DF2-4F61-A067-82F91D5C8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EF0D-0DF2-4F61-A067-82F91D5C8C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EF0D-0DF2-4F61-A067-82F91D5C8C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EF0D-0DF2-4F61-A067-82F91D5C8C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EF0D-0DF2-4F61-A067-82F91D5C8C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EF0D-0DF2-4F61-A067-82F91D5C8C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EF0D-0DF2-4F61-A067-82F91D5C8C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EF0D-0DF2-4F61-A067-82F91D5C8C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EF0D-0DF2-4F61-A067-82F91D5C8C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EF0D-0DF2-4F61-A067-82F91D5C8C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1CF3-F569-488F-9A3C-28922F77853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2A06-5CEE-49B5-8BE2-07A5F14B1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1CF3-F569-488F-9A3C-28922F77853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2A06-5CEE-49B5-8BE2-07A5F14B1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1CF3-F569-488F-9A3C-28922F77853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2A06-5CEE-49B5-8BE2-07A5F14B1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1CF3-F569-488F-9A3C-28922F77853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2A06-5CEE-49B5-8BE2-07A5F14B1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1CF3-F569-488F-9A3C-28922F77853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2A06-5CEE-49B5-8BE2-07A5F14B1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1CF3-F569-488F-9A3C-28922F77853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2A06-5CEE-49B5-8BE2-07A5F14B1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1CF3-F569-488F-9A3C-28922F77853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2A06-5CEE-49B5-8BE2-07A5F14B1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1CF3-F569-488F-9A3C-28922F77853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2A06-5CEE-49B5-8BE2-07A5F14B1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1CF3-F569-488F-9A3C-28922F77853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2A06-5CEE-49B5-8BE2-07A5F14B1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1CF3-F569-488F-9A3C-28922F77853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2A06-5CEE-49B5-8BE2-07A5F14B1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1CF3-F569-488F-9A3C-28922F77853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2A06-5CEE-49B5-8BE2-07A5F14B1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C1CF3-F569-488F-9A3C-28922F77853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02A06-5CEE-49B5-8BE2-07A5F14B1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4343400" cy="1470025"/>
          </a:xfrm>
        </p:spPr>
        <p:txBody>
          <a:bodyPr/>
          <a:lstStyle/>
          <a:p>
            <a:r>
              <a:rPr lang="en-US" dirty="0" smtClean="0"/>
              <a:t>BIRTH DEFECTS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e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2971800" y="1828800"/>
            <a:ext cx="451685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irthdefe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228600"/>
            <a:ext cx="4648200" cy="63422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eftli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152400" y="152400"/>
            <a:ext cx="4324496" cy="6502080"/>
          </a:xfrm>
        </p:spPr>
      </p:pic>
      <p:pic>
        <p:nvPicPr>
          <p:cNvPr id="5" name="Content Placeholder 3" descr="firstki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856952" y="152398"/>
            <a:ext cx="4113356" cy="6477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xtrafing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593176" y="-1593177"/>
            <a:ext cx="5867401" cy="905375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uf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175394" y="-1634605"/>
            <a:ext cx="4953001" cy="89842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228599" y="152399"/>
            <a:ext cx="5257800" cy="665862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ge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800198" y="-1419199"/>
            <a:ext cx="5562600" cy="870579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geryaga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0202" b="16162"/>
          <a:stretch>
            <a:fillRect/>
          </a:stretch>
        </p:blipFill>
        <p:spPr>
          <a:xfrm>
            <a:off x="457200" y="838199"/>
            <a:ext cx="2639768" cy="3153109"/>
          </a:xfrm>
        </p:spPr>
      </p:pic>
      <p:pic>
        <p:nvPicPr>
          <p:cNvPr id="5" name="Content Placeholder 3" descr="surgeryst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292965" y="152400"/>
            <a:ext cx="5713466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activity – Tissue Dye</a:t>
            </a:r>
            <a:endParaRPr lang="en-US" dirty="0"/>
          </a:p>
        </p:txBody>
      </p:sp>
      <p:pic>
        <p:nvPicPr>
          <p:cNvPr id="4" name="Content Placeholder 3" descr="tissuedy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0430" y="1600200"/>
            <a:ext cx="3443139" cy="4525963"/>
          </a:xfr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</Words>
  <Application>Microsoft Office PowerPoint</Application>
  <PresentationFormat>On-screen Show (4:3)</PresentationFormat>
  <Paragraphs>11</Paragraphs>
  <Slides>9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BIRTH DEFECTS</vt:lpstr>
      <vt:lpstr>Slide 2</vt:lpstr>
      <vt:lpstr>Slide 3</vt:lpstr>
      <vt:lpstr>Slide 4</vt:lpstr>
      <vt:lpstr>Slide 5</vt:lpstr>
      <vt:lpstr>Slide 6</vt:lpstr>
      <vt:lpstr>Slide 7</vt:lpstr>
      <vt:lpstr>Slide 8</vt:lpstr>
      <vt:lpstr>Child activity – Tissue Dye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DEFECTS</dc:title>
  <dc:creator>wsd</dc:creator>
  <cp:lastModifiedBy>admin</cp:lastModifiedBy>
  <cp:revision>7</cp:revision>
  <dcterms:created xsi:type="dcterms:W3CDTF">2010-03-29T19:34:33Z</dcterms:created>
  <dcterms:modified xsi:type="dcterms:W3CDTF">2011-04-14T13:44:25Z</dcterms:modified>
</cp:coreProperties>
</file>