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73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D084553-B033-43B4-AB4B-171BDFCF6B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1F87672-CA76-4623-9918-74B490861D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901BDDC-EC3C-45AC-9304-41AD3556DB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07C75FA-AE98-46D1-A636-15817302E9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D25FE35-66B3-4E9F-999C-B79CB3869A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A31B6FB-DA77-4C57-9F72-44BAE71CAB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7F68BBA-51F0-4FB8-8D80-29809DDD10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4105378-EC77-4F8D-BCE2-24B274A704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49F4D26-0176-4A59-A281-26FF1A866B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8391B16-5599-41BE-ACC9-990CFC157D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8783463-5F13-4B77-9F2C-C96C63353A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5FB2427A-8546-468C-B967-6208053593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W-k0hWAR-M" TargetMode="External"/><Relationship Id="rId2" Type="http://schemas.openxmlformats.org/officeDocument/2006/relationships/hyperlink" Target="https://www.youtube.com/watch?v=w6sqPhmy81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4drX256QV_Y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4572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7000" dirty="0" smtClean="0"/>
              <a:t>Housing Needs </a:t>
            </a:r>
          </a:p>
        </p:txBody>
      </p:sp>
      <p:pic>
        <p:nvPicPr>
          <p:cNvPr id="3077" name="Picture 5" descr="C:\Users\Student\Downloads\MP9004428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42457"/>
            <a:ext cx="4809097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  <a:extLst/>
        </p:spPr>
      </p:pic>
      <p:pic>
        <p:nvPicPr>
          <p:cNvPr id="3078" name="Picture 6" descr="C:\Users\Student\Downloads\MP9001811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2242457"/>
            <a:ext cx="2362201" cy="3739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#2  Single Family Dwellings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Prefabricated home-are dwellings manufactured off-site in advance, usually in standard sections that can be easily shipped and assembled. </a:t>
            </a:r>
          </a:p>
        </p:txBody>
      </p:sp>
      <p:pic>
        <p:nvPicPr>
          <p:cNvPr id="12295" name="Picture 7" descr="http://static.flickr.com/66/218437553_fbb21e7e6a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362200"/>
            <a:ext cx="4495800" cy="2896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297" name="Picture 9" descr="http://cabins.matcmadison.edu/images/transporting_p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199"/>
            <a:ext cx="3186411" cy="2896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Tract home-(also known as </a:t>
            </a:r>
            <a:r>
              <a:rPr lang="en-US" b="1" dirty="0" smtClean="0"/>
              <a:t>cookie-cutter housing</a:t>
            </a:r>
            <a:r>
              <a:rPr lang="en-US" dirty="0" smtClean="0"/>
              <a:t>) is a style of housing development in which multiple identical or nearly-identical homes are built to create a community. </a:t>
            </a:r>
          </a:p>
        </p:txBody>
      </p:sp>
      <p:pic>
        <p:nvPicPr>
          <p:cNvPr id="13319" name="Picture 7" descr="http://ngm.nationalgeographic.com/2008/05/china/aerials/img/8-suburb-homes-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705950"/>
            <a:ext cx="4116076" cy="2744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321" name="Picture 9" descr="http://alt2.qualitysmith.com/blog/wp-content/uploads/2011/09/136837782_75a951318b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05950"/>
            <a:ext cx="3658733" cy="2744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Custom House-custom construction allows the homebuyer to make changes to the house plan.  </a:t>
            </a:r>
          </a:p>
        </p:txBody>
      </p:sp>
      <p:pic>
        <p:nvPicPr>
          <p:cNvPr id="14343" name="Picture 7" descr="http://s3.amazonaws.com/hoth.bizango/images/1981/house_gall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3596174" cy="2114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4341" name="Picture 7" descr="great-house-pool-h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766900"/>
            <a:ext cx="4514850" cy="3049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Mobile home-A dwelling that sits on wheels and may be moved. </a:t>
            </a:r>
          </a:p>
        </p:txBody>
      </p:sp>
      <p:pic>
        <p:nvPicPr>
          <p:cNvPr id="15367" name="Picture 7" descr="http://www.thedigeratilife.com/images/mobile-home-park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4290103" cy="2790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5369" name="Picture 9" descr="http://www.myhomeidea.net/wp-content/uploads/2011/12/Mobile-Homes-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667000"/>
            <a:ext cx="4509912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Autism housing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www.youtube.com/watch?v=w6sqPhmy81o</a:t>
            </a:r>
            <a:endParaRPr lang="en-US" dirty="0" smtClean="0"/>
          </a:p>
          <a:p>
            <a:r>
              <a:rPr lang="en-US" dirty="0" smtClean="0"/>
              <a:t>Nature home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www.youtube.com/watch?v=OW-k0hWAR-M</a:t>
            </a:r>
            <a:endParaRPr lang="en-US" dirty="0" smtClean="0"/>
          </a:p>
          <a:p>
            <a:r>
              <a:rPr lang="en-US" dirty="0" smtClean="0"/>
              <a:t>Shipping Containers</a:t>
            </a:r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www.youtube.com/watch?v=4drX256QV_Y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56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/>
              <a:t>Think about the house you are living in right now, why did your parents pick that house? 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971800"/>
            <a:ext cx="8229600" cy="345916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The three main reasons to choose a home</a:t>
            </a:r>
          </a:p>
          <a:p>
            <a:pPr lvl="1" eaLnBrk="1" hangingPunct="1">
              <a:defRPr/>
            </a:pPr>
            <a:r>
              <a:rPr lang="en-US" smtClean="0"/>
              <a:t>Location </a:t>
            </a:r>
          </a:p>
          <a:p>
            <a:pPr lvl="1" eaLnBrk="1" hangingPunct="1">
              <a:defRPr/>
            </a:pPr>
            <a:r>
              <a:rPr lang="en-US" smtClean="0"/>
              <a:t>Climate </a:t>
            </a:r>
          </a:p>
          <a:p>
            <a:pPr lvl="1" eaLnBrk="1" hangingPunct="1">
              <a:defRPr/>
            </a:pPr>
            <a:r>
              <a:rPr lang="en-US" smtClean="0"/>
              <a:t>Cost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Lets talk about cost…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Your house or rent payment should be approximately 25-35% of your monthly take home income </a:t>
            </a:r>
          </a:p>
          <a:p>
            <a:pPr eaLnBrk="1" hangingPunct="1">
              <a:defRPr/>
            </a:pPr>
            <a:endParaRPr lang="en-US" sz="2800" smtClean="0"/>
          </a:p>
          <a:p>
            <a:pPr lvl="1" eaLnBrk="1" hangingPunct="1">
              <a:defRPr/>
            </a:pPr>
            <a:r>
              <a:rPr lang="en-US" sz="2400" smtClean="0"/>
              <a:t>If a family makes 3,000.00 a month, how much should they spend on housing?  </a:t>
            </a:r>
          </a:p>
          <a:p>
            <a:pPr lvl="1" eaLnBrk="1" hangingPunct="1">
              <a:defRPr/>
            </a:pPr>
            <a:endParaRPr lang="en-US" sz="2400" smtClean="0"/>
          </a:p>
          <a:p>
            <a:pPr lvl="1" eaLnBrk="1" hangingPunct="1">
              <a:defRPr/>
            </a:pPr>
            <a:r>
              <a:rPr lang="en-US" sz="2400" smtClean="0"/>
              <a:t>If a family makes 12,000.00 a month, how much should they spend on housing?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/>
              <a:t>Other factors to consider when buying a house…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Buying vs. Renting </a:t>
            </a:r>
          </a:p>
          <a:p>
            <a:pPr eaLnBrk="1" hangingPunct="1">
              <a:defRPr/>
            </a:pPr>
            <a:r>
              <a:rPr lang="en-US" dirty="0" smtClean="0"/>
              <a:t>Local Climate </a:t>
            </a:r>
          </a:p>
          <a:p>
            <a:pPr eaLnBrk="1" hangingPunct="1">
              <a:defRPr/>
            </a:pPr>
            <a:r>
              <a:rPr lang="en-US" dirty="0" smtClean="0"/>
              <a:t>Topography </a:t>
            </a:r>
          </a:p>
          <a:p>
            <a:pPr eaLnBrk="1" hangingPunct="1">
              <a:defRPr/>
            </a:pPr>
            <a:r>
              <a:rPr lang="en-US" dirty="0" smtClean="0"/>
              <a:t>Population (age of neighbors) </a:t>
            </a:r>
          </a:p>
          <a:p>
            <a:pPr eaLnBrk="1" hangingPunct="1">
              <a:defRPr/>
            </a:pPr>
            <a:r>
              <a:rPr lang="en-US" dirty="0" smtClean="0"/>
              <a:t>Culture </a:t>
            </a:r>
          </a:p>
          <a:p>
            <a:pPr eaLnBrk="1" hangingPunct="1">
              <a:defRPr/>
            </a:pPr>
            <a:r>
              <a:rPr lang="en-US" dirty="0" smtClean="0"/>
              <a:t>Public service availability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City/County Zoning Laws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What is a zoning law?  </a:t>
            </a:r>
          </a:p>
          <a:p>
            <a:pPr eaLnBrk="1" hangingPunct="1">
              <a:defRPr/>
            </a:pPr>
            <a:endParaRPr lang="en-US" smtClean="0"/>
          </a:p>
          <a:p>
            <a:pPr lvl="1" eaLnBrk="1" hangingPunct="1">
              <a:defRPr/>
            </a:pPr>
            <a:r>
              <a:rPr lang="en-US" smtClean="0"/>
              <a:t>Regulating the way in which land may be put use.  </a:t>
            </a:r>
          </a:p>
          <a:p>
            <a:pPr lvl="2" eaLnBrk="1" hangingPunct="1">
              <a:defRPr/>
            </a:pPr>
            <a:r>
              <a:rPr lang="en-US" smtClean="0"/>
              <a:t>Some areas may regulate building height, lot coverage, and similar characteristics, or some combination of these. </a:t>
            </a:r>
          </a:p>
          <a:p>
            <a:pPr lvl="2" eaLnBrk="1" hangingPunct="1">
              <a:defRPr/>
            </a:pPr>
            <a:r>
              <a:rPr lang="en-US" smtClean="0"/>
              <a:t>Most cities regulate whether or not land can be used for commercial or residential property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Housing Choice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There are many different choices of housing…. Here are a few different types.  </a:t>
            </a:r>
          </a:p>
        </p:txBody>
      </p:sp>
      <p:pic>
        <p:nvPicPr>
          <p:cNvPr id="8201" name="Picture 9" descr="C:\Users\Student\Downloads\MP9004140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5991"/>
            <a:ext cx="3657600" cy="2437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202" name="Picture 10" descr="C:\Users\Student\Downloads\MP9004005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40" y="1686877"/>
            <a:ext cx="3661160" cy="2448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200" name="Picture 8" descr="C:\Users\Student\Downloads\MP9004436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94715"/>
            <a:ext cx="3352800" cy="2228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#1  Multi-Family Dwellings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Duplex-Two identical units usually connected together (usually more spacious)</a:t>
            </a:r>
          </a:p>
        </p:txBody>
      </p:sp>
      <p:pic>
        <p:nvPicPr>
          <p:cNvPr id="9220" name="Picture 5" descr="duplex_esl_les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76400"/>
            <a:ext cx="4572000" cy="3398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Apartments—Individual units in one large building.  </a:t>
            </a:r>
          </a:p>
        </p:txBody>
      </p:sp>
      <p:pic>
        <p:nvPicPr>
          <p:cNvPr id="10244" name="Picture 5" descr="Cobblestone%20Apartments%20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1524000"/>
            <a:ext cx="4368800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Condo—Like an apartment but people generally own their own condo.  </a:t>
            </a:r>
          </a:p>
        </p:txBody>
      </p:sp>
      <p:pic>
        <p:nvPicPr>
          <p:cNvPr id="11268" name="Picture 5" descr="seattle-condo-ren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09057"/>
            <a:ext cx="4382181" cy="3505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2203</TotalTime>
  <Words>311</Words>
  <Application>Microsoft Office PowerPoint</Application>
  <PresentationFormat>On-screen Show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Aspect</vt:lpstr>
      <vt:lpstr>Housing Needs </vt:lpstr>
      <vt:lpstr>Think about the house you are living in right now, why did your parents pick that house?  </vt:lpstr>
      <vt:lpstr>Lets talk about cost…</vt:lpstr>
      <vt:lpstr>Other factors to consider when buying a house…</vt:lpstr>
      <vt:lpstr>City/County Zoning Laws </vt:lpstr>
      <vt:lpstr>Housing Choice </vt:lpstr>
      <vt:lpstr>#1  Multi-Family Dwellings </vt:lpstr>
      <vt:lpstr>PowerPoint Presentation</vt:lpstr>
      <vt:lpstr>PowerPoint Presentation</vt:lpstr>
      <vt:lpstr>#2  Single Family Dwellings</vt:lpstr>
      <vt:lpstr>PowerPoint Presentation</vt:lpstr>
      <vt:lpstr>PowerPoint Presentation</vt:lpstr>
      <vt:lpstr>PowerPoint Presentation</vt:lpstr>
      <vt:lpstr>PowerPoint Presentation</vt:lpstr>
    </vt:vector>
  </TitlesOfParts>
  <Company>CCSD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Housing Needs</dc:title>
  <dc:creator>User</dc:creator>
  <cp:lastModifiedBy>tierra.davis</cp:lastModifiedBy>
  <cp:revision>27</cp:revision>
  <dcterms:created xsi:type="dcterms:W3CDTF">2008-09-29T18:18:19Z</dcterms:created>
  <dcterms:modified xsi:type="dcterms:W3CDTF">2019-01-15T19:11:52Z</dcterms:modified>
</cp:coreProperties>
</file>