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1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9488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82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8025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7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59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3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2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2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2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5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0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9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B93F-9BF1-4820-B4C2-008048FA7BB1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230EAE-B10A-454D-9078-5C932B450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9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Kitchen Planning and Arrangement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of a well designed </a:t>
            </a:r>
            <a:r>
              <a:rPr lang="en-US" dirty="0" smtClean="0"/>
              <a:t>kitchen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9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Peninsula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717626" cy="3880773"/>
          </a:xfrm>
        </p:spPr>
        <p:txBody>
          <a:bodyPr/>
          <a:lstStyle/>
          <a:p>
            <a:r>
              <a:rPr lang="en-US" dirty="0"/>
              <a:t>Can be multiple types of kitchen layouts with a connected bar</a:t>
            </a:r>
          </a:p>
          <a:p>
            <a:r>
              <a:rPr lang="en-US" dirty="0"/>
              <a:t>Typically used for eating and serving food</a:t>
            </a:r>
          </a:p>
        </p:txBody>
      </p:sp>
      <p:pic>
        <p:nvPicPr>
          <p:cNvPr id="4" name="Picture 12" descr="Peninsula kit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059" y="1539531"/>
            <a:ext cx="5625095" cy="386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9133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283286" cy="3880773"/>
          </a:xfrm>
        </p:spPr>
        <p:txBody>
          <a:bodyPr/>
          <a:lstStyle/>
          <a:p>
            <a:r>
              <a:rPr lang="en-US" dirty="0"/>
              <a:t>Can be L-Shape or U-Shape with a free standing cabinet/counter top</a:t>
            </a:r>
          </a:p>
          <a:p>
            <a:r>
              <a:rPr lang="en-US" dirty="0"/>
              <a:t>Separate from the rest of the counters and cabinets</a:t>
            </a:r>
          </a:p>
        </p:txBody>
      </p:sp>
      <p:pic>
        <p:nvPicPr>
          <p:cNvPr id="7" name="Picture 10" descr="island kit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6771" y="1270000"/>
            <a:ext cx="6398776" cy="4601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8798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through the magazines and find 2 different kitchens.</a:t>
            </a:r>
          </a:p>
          <a:p>
            <a:r>
              <a:rPr lang="en-US" dirty="0" smtClean="0"/>
              <a:t>Mount with ¼” border.</a:t>
            </a:r>
          </a:p>
          <a:p>
            <a:r>
              <a:rPr lang="en-US" dirty="0" smtClean="0"/>
              <a:t>Add description telling what kitchen layout it is. </a:t>
            </a:r>
          </a:p>
          <a:p>
            <a:r>
              <a:rPr lang="en-US" dirty="0" smtClean="0"/>
              <a:t>What about it makes it a good design?</a:t>
            </a:r>
          </a:p>
          <a:p>
            <a:r>
              <a:rPr lang="en-US" dirty="0" smtClean="0"/>
              <a:t>What challenges might the design have?</a:t>
            </a:r>
            <a:endParaRPr lang="en-US" dirty="0"/>
          </a:p>
          <a:p>
            <a:r>
              <a:rPr lang="en-US" dirty="0" smtClean="0"/>
              <a:t>What Elements and Principles of Design does the kitchen that helps with the design.</a:t>
            </a:r>
          </a:p>
        </p:txBody>
      </p:sp>
    </p:spTree>
    <p:extLst>
      <p:ext uri="{BB962C8B-B14F-4D97-AF65-F5344CB8AC3E}">
        <p14:creationId xmlns:p14="http://schemas.microsoft.com/office/powerpoint/2010/main" val="328229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of the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334846" cy="3880773"/>
          </a:xfrm>
        </p:spPr>
        <p:txBody>
          <a:bodyPr/>
          <a:lstStyle/>
          <a:p>
            <a:r>
              <a:rPr lang="en-US" dirty="0" smtClean="0"/>
              <a:t>Why is it important?</a:t>
            </a:r>
          </a:p>
          <a:p>
            <a:r>
              <a:rPr lang="en-US" dirty="0" smtClean="0"/>
              <a:t>A </a:t>
            </a:r>
            <a:r>
              <a:rPr lang="en-US" dirty="0"/>
              <a:t>place where families and friends gather</a:t>
            </a:r>
          </a:p>
          <a:p>
            <a:r>
              <a:rPr lang="en-US" dirty="0"/>
              <a:t>Should be in the same cluster as the other rooms in the service area</a:t>
            </a:r>
          </a:p>
          <a:p>
            <a:r>
              <a:rPr lang="en-US" dirty="0"/>
              <a:t>Near the service entry and the dinning area</a:t>
            </a:r>
          </a:p>
        </p:txBody>
      </p:sp>
      <p:pic>
        <p:nvPicPr>
          <p:cNvPr id="4" name="Picture 7" descr="floor plan kitche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80" y="812800"/>
            <a:ext cx="5273184" cy="558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5472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Well-Designed Kitchens Include: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Adequate storage</a:t>
            </a:r>
          </a:p>
          <a:p>
            <a:r>
              <a:rPr lang="en-US" dirty="0"/>
              <a:t>Lighting</a:t>
            </a:r>
          </a:p>
          <a:p>
            <a:r>
              <a:rPr lang="en-US" dirty="0"/>
              <a:t>Counter Space</a:t>
            </a:r>
          </a:p>
          <a:p>
            <a:r>
              <a:rPr lang="en-US" dirty="0"/>
              <a:t>Consideration of: </a:t>
            </a:r>
          </a:p>
          <a:p>
            <a:pPr lvl="1"/>
            <a:r>
              <a:rPr lang="en-US" dirty="0"/>
              <a:t>Traffic flow</a:t>
            </a:r>
          </a:p>
          <a:p>
            <a:pPr lvl="1"/>
            <a:r>
              <a:rPr lang="en-US" dirty="0"/>
              <a:t>Amount of use</a:t>
            </a:r>
          </a:p>
        </p:txBody>
      </p:sp>
      <p:pic>
        <p:nvPicPr>
          <p:cNvPr id="33794" name="Picture 2" descr="http://hgtvhome.sndimg.com/content/dam/images/hgtv/fullset/2013/9/20/0/RS_Peter-Salerno-Stainless-Steel-Kitchen_s4x3.jpg.rend.hgtvcom.1280.96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42" y="1602824"/>
            <a:ext cx="5918050" cy="44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82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basic work centers</a:t>
            </a:r>
          </a:p>
          <a:p>
            <a:pPr lvl="1"/>
            <a:r>
              <a:rPr lang="en-US" dirty="0"/>
              <a:t>Food prep and storage center</a:t>
            </a:r>
          </a:p>
          <a:p>
            <a:pPr lvl="1"/>
            <a:r>
              <a:rPr lang="en-US" dirty="0"/>
              <a:t>Clean up center</a:t>
            </a:r>
          </a:p>
          <a:p>
            <a:pPr lvl="1"/>
            <a:r>
              <a:rPr lang="en-US" dirty="0"/>
              <a:t>Cooking and serving center</a:t>
            </a:r>
          </a:p>
        </p:txBody>
      </p:sp>
      <p:pic>
        <p:nvPicPr>
          <p:cNvPr id="34818" name="Picture 2" descr="http://images.slideplayer.com/5/1573142/slides/slide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43" y="1711438"/>
            <a:ext cx="5282746" cy="396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7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Triangle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357706" cy="3880773"/>
          </a:xfrm>
        </p:spPr>
        <p:txBody>
          <a:bodyPr>
            <a:normAutofit/>
          </a:bodyPr>
          <a:lstStyle/>
          <a:p>
            <a:r>
              <a:rPr lang="en-US" dirty="0"/>
              <a:t>Imaginary line that connects the fridge, sink, and range</a:t>
            </a:r>
          </a:p>
          <a:p>
            <a:r>
              <a:rPr lang="en-US" dirty="0"/>
              <a:t>Should be no less that 12 feet</a:t>
            </a:r>
          </a:p>
          <a:p>
            <a:r>
              <a:rPr lang="en-US" dirty="0"/>
              <a:t>No more than 26 feet</a:t>
            </a:r>
          </a:p>
          <a:p>
            <a:r>
              <a:rPr lang="en-US" dirty="0"/>
              <a:t>Measurements are taken from the center of each appliance</a:t>
            </a:r>
          </a:p>
          <a:p>
            <a:r>
              <a:rPr lang="en-US" dirty="0"/>
              <a:t>This is necessary to evaluate the efficiency of the kitchen and its work centers</a:t>
            </a:r>
          </a:p>
          <a:p>
            <a:pPr lvl="1"/>
            <a:r>
              <a:rPr lang="en-US" dirty="0"/>
              <a:t>Avoid cross traffic</a:t>
            </a:r>
          </a:p>
        </p:txBody>
      </p:sp>
      <p:pic>
        <p:nvPicPr>
          <p:cNvPr id="4" name="Picture 7" descr="imgKWT-u-sha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6160" y="1633220"/>
            <a:ext cx="5092882" cy="392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26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Saves apace</a:t>
            </a:r>
          </a:p>
          <a:p>
            <a:r>
              <a:rPr lang="en-US" dirty="0"/>
              <a:t>Often seen in apartments</a:t>
            </a:r>
          </a:p>
          <a:p>
            <a:r>
              <a:rPr lang="en-US" dirty="0"/>
              <a:t>Limited storage and counter space</a:t>
            </a:r>
          </a:p>
          <a:p>
            <a:r>
              <a:rPr lang="en-US" dirty="0"/>
              <a:t>Most economical</a:t>
            </a:r>
          </a:p>
        </p:txBody>
      </p:sp>
      <p:pic>
        <p:nvPicPr>
          <p:cNvPr id="5" name="Picture 5" descr="kitchen-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2140" y="337545"/>
            <a:ext cx="4617720" cy="36460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one w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67" y="4552867"/>
            <a:ext cx="10492204" cy="201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6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Corridor/Galley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626186" cy="3880773"/>
          </a:xfrm>
        </p:spPr>
        <p:txBody>
          <a:bodyPr/>
          <a:lstStyle/>
          <a:p>
            <a:r>
              <a:rPr lang="en-US" dirty="0"/>
              <a:t>Compact and efficient work triangle</a:t>
            </a:r>
          </a:p>
          <a:p>
            <a:r>
              <a:rPr lang="en-US" dirty="0"/>
              <a:t>Chef is interrupted if both sides of the kitchen are open</a:t>
            </a:r>
          </a:p>
          <a:p>
            <a:r>
              <a:rPr lang="en-US" dirty="0"/>
              <a:t>Work triangle may only allow one person to work in the kitchen at one time</a:t>
            </a:r>
          </a:p>
        </p:txBody>
      </p:sp>
      <p:pic>
        <p:nvPicPr>
          <p:cNvPr id="5" name="Picture 9" descr="Corridor kit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83" y="1394460"/>
            <a:ext cx="6182156" cy="439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27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triangle is not interrupted by traffic</a:t>
            </a:r>
          </a:p>
          <a:p>
            <a:r>
              <a:rPr lang="en-US" dirty="0"/>
              <a:t>More than one person can work at a time</a:t>
            </a:r>
          </a:p>
          <a:p>
            <a:r>
              <a:rPr lang="en-US" dirty="0"/>
              <a:t>More continuous counter and cabinet space</a:t>
            </a:r>
          </a:p>
          <a:p>
            <a:r>
              <a:rPr lang="en-US" dirty="0"/>
              <a:t>Corner storage might not be fully accessible</a:t>
            </a:r>
          </a:p>
        </p:txBody>
      </p:sp>
      <p:pic>
        <p:nvPicPr>
          <p:cNvPr id="5" name="Picture 11" descr="L-shaped kit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2656" y="1270000"/>
            <a:ext cx="5557344" cy="450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285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746326" cy="3880773"/>
          </a:xfrm>
        </p:spPr>
        <p:txBody>
          <a:bodyPr/>
          <a:lstStyle/>
          <a:p>
            <a:r>
              <a:rPr lang="en-US" dirty="0"/>
              <a:t>Usually has more continuous counter space than other layouts</a:t>
            </a:r>
          </a:p>
          <a:p>
            <a:r>
              <a:rPr lang="en-US" dirty="0"/>
              <a:t>A major appliance can be placed on each wall so that the sides of the work triangle are equal</a:t>
            </a:r>
          </a:p>
          <a:p>
            <a:r>
              <a:rPr lang="en-US" dirty="0"/>
              <a:t>Corner storage issues</a:t>
            </a:r>
          </a:p>
          <a:p>
            <a:r>
              <a:rPr lang="en-US" dirty="0"/>
              <a:t>This kitchen is the most efficient of the kitchen layouts</a:t>
            </a:r>
          </a:p>
        </p:txBody>
      </p:sp>
      <p:pic>
        <p:nvPicPr>
          <p:cNvPr id="5" name="Picture 8" descr="U-shaped kitch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3660" y="1076297"/>
            <a:ext cx="5074335" cy="496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18408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351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Kitchen Planning and Arrangement</vt:lpstr>
      <vt:lpstr>Heart of the Home</vt:lpstr>
      <vt:lpstr>Well-Designed Kitchens Include: </vt:lpstr>
      <vt:lpstr>Work Centers</vt:lpstr>
      <vt:lpstr>Work Triangle</vt:lpstr>
      <vt:lpstr>One Wall</vt:lpstr>
      <vt:lpstr>Corridor/Galley</vt:lpstr>
      <vt:lpstr>L-Shape</vt:lpstr>
      <vt:lpstr>U-Shape</vt:lpstr>
      <vt:lpstr>Peninsula</vt:lpstr>
      <vt:lpstr>Island</vt:lpstr>
      <vt:lpstr>Assignment 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Planning and Arrangement</dc:title>
  <dc:creator>Lynn, Mary</dc:creator>
  <cp:lastModifiedBy>Lynn, Mary</cp:lastModifiedBy>
  <cp:revision>2</cp:revision>
  <dcterms:created xsi:type="dcterms:W3CDTF">2017-04-20T21:08:44Z</dcterms:created>
  <dcterms:modified xsi:type="dcterms:W3CDTF">2017-04-20T21:12:54Z</dcterms:modified>
</cp:coreProperties>
</file>