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E9E8E0-F29C-46AD-9DA7-5D80C9454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114833-2F5D-400B-AA76-2E4913EB3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413BBF-F43F-498F-9F8E-42553BAC72A3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E3D664-171C-4F7E-97D5-30CEF375D32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65163" y="290513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4 way arrangement</a:t>
            </a: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0"/>
            <a:ext cx="3733800" cy="2286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Appear </a:t>
            </a:r>
            <a:r>
              <a:rPr lang="en-US" sz="2400" dirty="0"/>
              <a:t>the same from four directions given a 90 turn</a:t>
            </a:r>
          </a:p>
        </p:txBody>
      </p:sp>
      <p:sp>
        <p:nvSpPr>
          <p:cNvPr id="31746" name="AutoShape 2" descr="data:image/jpeg;base64,/9j/4AAQSkZJRgABAQAAAQABAAD/2wCEAAkGBxQTEhUUExQWFhUXGB8bGBgYGR8gHxwcHhscHBsgHBsgHCggGx4lGxwYITEiJSorLi4vHB8zODMsNygtLisBCgoKDg0OGxAQGy8lICYsLC0wLC0sLC8sMi00LCwsLC8sLCwsLywvLCwsLCwsLC0sLCwsLCwsLCwsLSwsLDQsLP/AABEIAOEA4QMBIgACEQEDEQH/xAAaAAACAwEBAAAAAAAAAAAAAAADBAACBQEG/8QARxAAAQIFAgMFBQUGAwcDBQAAAQIRAAMSITEEQQVRYRMicYGRMkKhscEUI1LR8BUzYnKS4aKy0gY0U3OCs/EkwuIHNUNjo//EABkBAAMBAQEAAAAAAAAAAAAAAAABAgMEBf/EADQRAAIBAwIFAgUDAwQDAAAAAAABAgMRIRIxE0FRYfAiMgRxgZGhUrHBQtHhIyRT8RQzYv/aAAwDAQACEQMRAD8A9vJlgixdykuHHsnYGF5IBmTFKUKqimk8gQ2fDMESmcxPaELqFgBTct+j0MVnamhSlGkKIBID36jDm9wctHmtqybVixhSfvOjhPmQb+LmFdUgBaFBQCgoCkHLm4LZLc4udeiqpu7+O7VYFm5bxyXqQtST3SQ5AJ2/Ectiwgbi8JgM6iWA927xU5JGQ220Z2vmLotSU2FSVOxa/r4Q1NE6kmsFVXs0ppset+sKrPakBIAmEkTACbhN+bNEVHdWWAD8CP3Z/n+gheVfVKdRSKzjcuwA9Ymh1QlLVKV7NRZXI4v0hviGgqNaLTBe3veHX5xolxKEdOXF5Rne0s8zmrkES11KpILJZ703AP0MW4Gfuv8ArP0gEyYvUlIYpQn2z18OfKHJ89ElAtb3U7k8z9TF0ElPi7RS36hPaxkLWRqFM5JWbOz3wY1EFRspSQpnIC2Lu5tGbJlqUDOH4zVdmBz1vVD0mcSQmUlKUJJFRuerOXv9Y5abtvzLCcQlFqApu0mFydgzt8oKiQye7YkgBsPa/iGMDnJUUqTMCVAGysN1I5X+cdVrUsoFnBsE5JZwRa4Ije8btsDq9MFyxzYi+xxbrv5RzQpJSly/ZqUHG4AIF+jxw6tBASljY5a1r1Ei1z6gR2WVBKEISEpySQ5JzgHe9jArXuvNgKkrAZPfIZhUD422LRn6GaVahJJOTku1jZ4bMx1UzUAEnurTZyMXzCZCpZROULlTtzsC/mDGE3lPkmA5xxRCJZBINR+Qg0iSppYCqgbEg4bvWbqM7wRSETpY3ScHdJ/W28JSdSuSlUoglR/dkYvy+cdNdJVOI/a+fnUiG1imktqQKqh3mPiCcbXgvHz3Zecn6Qfh2go7ymrOf4efnzMKaucJ60y04D352ct6RLi4fDuMt5PCDeWAujnrUkEgs1lFVyXD3OLBmh2XLwSXYqPMFxZj6/oxnSVUgBSK5l0hJIIAABx+nh6VNmgJLIL2KQGIDPkltjEU5dbssFw7SlX3ii5UagdxkfrlBpaHKhsQWA5Alx5vA5SkyzZIDqyWNNsHo7sXjqdZLFTHANNWCMqbne0OOlJJgUkySiazgJWCG5FIz1vBVIKQnvMwSLqCXb+0UlG5WhArpDXFn/ELXNrRWfNmAJJCFhnIpZrO4J6HPjBhIYa/4Zfr/wDGJCP22R/w1eoiRPFj1Xn0AbSqZuCBtSkKHq5gHECe7UAA4JIDmq7WYs5aOo1qgLy11uO6EnAL2PJn9YmqkqUSLhQY+1YOc7OosWi5O8cXYBWNTUinm3TOXdts7wDhruukVByQTY1WLMwJaLfZFPTWafa2q5M2Gp6RzSyFJLd4kufaserHCgSHf5wZusAMGavYFXihvG7wtqCUpBSA5UyiABazB+sWmcR7vsqKnIoY4J32ZukBSVSilUwE1kgpJsBal+ovEyknz+vQQyvSpUlloCQHuFM3Vt/ExThai6kg1S04WbMeXWEpGmM5ZueySot4E4T5NGlqtSmUkAAfwpHzPTrvGtHfivCXPqTN8hpaixIDkXAw5jL0slE0lS1VzN0vTT4eEEl6taFBM9u9cK5dD0+UW4lw+vvJssf4v7/ONKz40dUVtvF/uTH0uz+5NQpSVBpbVFiNlDBcb23EGSKXCEAi4wWZ9wM+PSENNrO4xqMxSmq3GMeVUHlzFSVULqZyy3s2ww4vm8csZq9/EaDnaEg2CmD4pvhi9oT0SRSSEpUasBPsvkW9IYVq6wopqYH2ttsPcnIaAo0601FJNi9KmvbJNmJN/ERcndprIA9UkfdmlLkvQ11PnPryh1c6lhYW94Fy4uxTYeUKr0y6kkqNnPdHsuzNmoZH/iGE6yikKdLg3LMbbEO14I4bvgCtAWRUi2wvdht3bY5/SBaZZmB1SyrIDMyfAG0UM1U1XcqAGV8wMNZ3t8YDqNbUlNDhanCh+Kwct4k/GM5TW/j/AOgCzJQkqBlm5YGUbkjyJjUO1r9cpO/nCnD9D2feVdbXJPsjx+sBmcQUSTKDoR7R5/kI66TVCN5rfaP8mcvU8fcvrlVL7NSuzQQ9R97z2EW+ypQO7LUdwpxbwILtBe5ORzB9Un8/nGdKSqVMCFl0Ev0Vyv4taMq6tLXuns+nYcHyGJHeSFlLrcjBcszGwN9nhkak8kj+EgubNybEI9qpX3qQrswWoGwAGPN3MOo4mGSxck+yMizYwLtEQklzt/PcsDqpYM0ApCeqmNTj6dbvFlISQoFAASCzg2zzHQco5OlqKnBUGVuAyQRvzJBG8RcmbcFTUjLPU4e42v8AOFzePPPLgd4cWQ4SLWq2Ic95hc4gippPuhQ5gEY5uDaKaUmWLhZCUhxZ09NnGWPjFJ/EHCQl1qIwnYsz3FrvbwhqSjFJuwytCfwo/oP+mJAfsep5q/q/vEjO7/S/sIe088Dc5AuXLm+0LaFYrmC9dZquQMsPL4wl+0Q6w5AJBQqkOCOYHpbrBKTPLpSUEAOp7EcyGvFcS9rZGaVQ7Rn96p+lL+kLayYO0ljvV1Bg7hnZXlbxjg1Ka6WV/Pb/ACth4XYyS60lSmLKdwkHcBrXipTx2uBp6ic4LE5I7pALjxxGRxKyVMg3IqWohzZwLW5G0dVr0ukO4DlSih3JuWHX6QbWTwoBKQFKLEBnaobEWBHWInNTTyAfgY+6H8x+kJ6dlak1qwos+Cxx6YjU0On7NASSLF1HYc/RsxkaVSTMJDl1lmSDksBc4IeNqycadKL36GccybHuJzUzJRKixSo02ueQHwJgnBlEykuXYkeTiF9URTzuwYOO6LAuXxe2YNwdY7NgXKVF/Bwxh/Dv/cK/QKntMxJPbqZNfeV3eYu/wjW0i2pprAYMk0tc2uz+sJzJPZTSpTFCiSFMe6ctY52i2t1gADMVWN0vbORYNgxzxXDvqw7ljfEZwIQ6mTWQpuYGDB1r7oJJICgS7X52AG53EZk7WoIUkupCi4YMUl7u8GQoy0kzai5cCxJFs3YDpGnEu2wG3HZpckC52wfEFrGKcPmvLAervKCXyQL7v1hTUAqSCkqoAZQtUA24JYhuUVTr0MkjupQnupIuVEEbbXg4lpK+MAM6qYCC5WpNjSA2SzA5jN4eX1CSzd42w1jZoc0OpTQ7gEAFTDAdhk53tyivD5FU3tAAEpOQSajfD3iGnOUbdUDdgvG1kS0gbm/VhB+HrTLRLSCFCYS5bIY56uwhfjJDSwSHd2L4bpfpHdIgUpA3sRSQSQQWZ7kGz25RtWl/uJNdiKa9KAaIU6mlJcFwWxglvKCce9hHifkIDp1JE9CnDOb0lOQRjDPaHuK6QrQAnKSS3P8AvE005fD1IrrsDxJCmgm2DBaFBOQHCg7Oxs+LxsSls3PDkM7ZtzeMzTahFGwAFwHLOQNy+Q5AgUrXJY3SFJUSmxYhmPhbHhEQmoJZLHOFzAwNRKndTtY3e5xYc4Np1d48wFP1L2jPld9ZVKqSmp1hTN45fyg6Z6VFSUlQUxYqFiduo6PFQnZJeP5AXSsCcmlRwXDBqWcFgB+t4NPnWDFQdj3aS7232eM5E7siQp+1IAqUxAxlibN5xxOtRUAGpSkAEpuW+W94lVbKzfnm4Df2bpM/w/lEhin/APcP8MSNNK8aAQPCJV7K9f7QjrdIqUQUlRlE3Dn0P5xZGn1AFYKs2Dk+ZGG8Y0dFq0zQQQxbvJP6x8opRpVvSo6Jcu5D1RzudXNTQZrBigW2e4I+kZuh0apt1qUJYwHz4Py5w4OG3YqJlAuEbvy8IJr9aJYYAFRHdTsOT9OkPg/11sJcurBzviIP9jyv4/UflB9LpESgSm3NSjgfSMtcrUU11LzcOQR5cvCK6mVMp7ylkObEk+yAS4u1znEQq1OHqjSsw0y5sJq9WZyqEWQLkmzgbnkByhr7IClmlqS5AVLyndzcv+ucdkpCgUp9mYgAMxAUBgkYNgYWQQgOl0TkFin8eIybbeqeb+Y/ctK2wynQXuKz7IfCQNz6YhbUpUgiYgoce0EbX3Dl+sNcQnJUpCCumWQ6iN7WHpFNGlIK5iUkIalAZ3JOWglGN7L7/wAgNabUJmoNv5knb+3Iwt+x5fNfwhWcmlaQkkKCQFFO5J5jGd+UWI1BUEhSy5I6WLG/LrGrrwkkqsNTXMjQ1sw6+FNeUtQUMORf0ivD5pWmYlTlbG6je2AB6mLabWqSqidzss/m1x12hrV6UlQWi0weiuh6t6xXDhNa6S23iCbTtIT4lPUJgRKJCmaxz4jmLx39jA3Ws1bsx+Lw5pNIEOSXWXKlcubdOsJTtetagmS4DtU2T6WHIQnThBaq2W9ohqbdol0cFQCHUo9LfN4Z1urTKSLB27qfqenzjPlztQSxUoFwMDPizYvHNKisrJNUxgQ98G4Y7sMC0Sq8Iq1GFm+bDQ37mX0enWs1qSlSlHCy1uYA28oINC70uh7EG9JBDkHcFsxzVS0FaVqB7NQAcBqSLeQhjSalkzAVBfZh0qcXwWzzYecZxjG9n9/z88lgl6IFNkJSm91nvOA3MM52ivD9aUns5tiMKO3IE8uRgK0haQSrtJq8Ae70Ie0NayWli90oRS7N3rMxOcQQk4vXDFvMiavhhdZw1C1OXSrdmv8A3gA4Mj8avQfnC8qZOpFK1EOwYPgOAN+cdRqdQAlZJKSbAjI8Gdusaur8PJ3lTZOmXUk7tJKgFKUqXsxyOXTwjR1ZSlK1nBAZjz3SeYi0uYiag7pORuD+sHeF0aBVkrVVLR7I3PjyaKdBr/1+pPbt8wU+otpdKucKpq1U7cz67dYP+xpfNfwg3ENb2bJSHWcDlyt8hCB+0sk1LZRbwPIjaFJUKXpcXN82C1SzsM/sSXzV6iJC/wB7+Od/SfziROqh/wAf5DTLr+C+n18tArdZL3S7egwRFtPVNWJqhQkey2VeJ5QT9kSwXpUb7m3yicR14lhgxWcDlycfIRqqTgtVbCXJc2DnfERwLFTOHZ6d28OUZs2qQszAK0qNycjzin2RpXaBX3v7yp9uUNcP1omgggBTd5PMdPy2inU41oy9Mt4sSjoygWq10tQrqUC9km/S4ew/KKTdSkJIFR6YwAR3T7p5PygquDyyffHmPygc3gyaWSpQOQFGz/TxjKVD4jLsVxIl+HoIAByrvED2Ujmoc4k/WlaVKTLBQm1ZzkYH62hSXqi60LFK1JpqJOQGuOvOGk6cihM1YISWEtG5Z7/reMU7xtHzzcoHKlKQsJpStSkuysM3jDiNYFpJZSSmykpyOo6RNcgLpclKgWSsYfkej/OFVzDLUZkxSVVJIAST3r+FmivY7Lbz6gUlK7NZfBu6TkKIaonbygqp6KgDMKb+1dyx5+yUnwzAdJp1TQkklKEBk8yXyPz6Qc8HQfeX8IdOlVkrwjglzSwy+r16VDskpMxRJHeb1tmGdNKolhJU7ZJwByfkIppdKiUCR5qPL6D5wp2/brpuJSbq5kDc/lHQm6L1T97wl/cl+vC2G+IyFLQyTcF22V0gWj4ggihjKViwHnkW84FLn9isyl+z7quQOH6QfXaBMwgkseYu42/8wneq3On7tmv7Anpw9gUqcmpu0cuBVfm/Olhh2gNVa0kWAFVSrUpHK7EC+0ERwhIxMUPIc/GAT5apNQLqQtu8M2L+RzHPUp1YK842RaknsaMzVJSkOCqvCSGKupGB8YSmS1EqIT2dABUkH+X+Lo9mwLwYFa1ibKpakJ7x9k7g7u8MaJCQkh6yokKP4iNh5OPOC2t2e3n13GB02rCaapYQFgMsb23u49YpxFLjD0FylVrc04eOHTKoKZa0qlkmyixDZ9IHN1ZKkpl95VFDg2JIDkeDZiXL02l59t+oBhqBTdRfBqf8LuQDUzWd4Np9ahKazMUoH3WFrYOSPWF08IDAFavJmvlrxaXwhAIJKj0sH+MbRo/EbqP5/wAk649S2iFcztQns04Ye/47NGgnPzG45f2hLiOuEsMGraw2SOZ+ghebp1S0CYFfeC63LghWPGNlWVC8I5e8v8EadeTqF/Z1krFYWXC9/wDz0i+p1SDSrtCavdUHDPkgNblDGnnonINn/Enl+ucLDg0vmv4Rk6E2v9HMX+ClNL3BvtHSb/Sr847Av2Kj8S/URIOB8R+lfcfEj1Mcyp1Skup0572PEu0F0enQX7StJsQs4c42+JMaadO4IYCopcMzjf1tAJsozVqqfs0mlN7d0gEtk+Pyjm4Vs7lhvtK+1ag1M3Tx5NvGbrJCEkdmVqVclQNgd9h6gxr0mqjbk5Z6XbwhREoylilzLVZQe3eJAIGQOvzi5xb36/YQgoTwoJqW5x3zfwLtDmnnTJbGYSpBAcu5STyf4iGl6ZgAw7qlMGJZO2/P9WhTiWpASQxq/iTzF2e6SDE2dL1XyDyO63RpmgEEVN3VbHoenyjOlzF3QEhBcpUUpJLP3rjl9Yc4D+6/6z8hCkhJOoUEgHvkm5FnO42xbe0bV0pKFRKzluRHDaLrlrRcFwe6oEFQtueTm0c0mk7VVSkhCElqRZzyMG1CVGWohPsnvO4cj2iwyDyOIJwM/dj+c/SJo04zqqD23HNtK6D6vVUMlIeYR3UjYeHhgRkz5s9NytbMC4JYPgHr0ipnBOoXUzVm5DtfbrGipQmAWce13qvxemPnCqVHWbza2yHGNjMmrmEDtSuk7c/In5xosmVLVSa0qDPYlJOQSOdvSCaupAUpIda10pOe6MNy3+cd02nKApQUSSzubl2t1ybxMYNP+egwOpSmakLUaABawBUW65bEIS9TNCfu1LoHTHzjT1WnUsJWFGoAs2fBuTj4xbTErCVEMoEy5mwZi9upIPlA4Ny6Pr186AZ8jU6giqosA9xkO1rXvGrInJmJIIY++g7frntC8uYJaWNgGNiebHO27DlzwjppoOpSUs1TOHv1ve8VTquk0m73w0yZRTCTtP2KvZ7RBNrnPItvF5aFrvUw9kUuAlmNTciHg/HLS0nkv6GJpyqiWSDf2bksXDeApfrBVpqFVwWwRd1cVmTlKIFCSs2CmIPK+HJF40tHpUyklyHbvK+g6fOM9NQ1KQoEEK3UTba5hjjp+6H8/wD7YuhaMZ1WruOwpZaQLUauau8t0IAcc1XA+e0Kp1E8kipbjPTx5Q3odUmkAWIBLJcANzvk5s0MS9M4KQLKWKmJemkne+bxi9VR6tT+5dkhHQyUqU5WRMBcVMyjyy5h5OqKlqSEkEgBiPZbfycwIgzlkqcICu6Nixa/m1+sNkEqKCXF8nNkuDd2F8vmKhFpY6/cZjz5aUKHYrUS3tAhut9or2k9ymqY4Ds5wN40NPLKFCWXVKWGvsc25bRcyymkkCpKSNybKYXHSM+E3lYAF9lnf8b/ABqiQ/3eavRf5R2NeEuv5AQkawhLplEpB3W6jfk3NvURdKkoUpQKwkkHcMo55Z2e0GRqQcAnm5AwXe5PSFeIsqmmp1bO3dDuDsceMU3aN73AcKhWz3euli9rcsPAJykrUkkqpSoki5dQwN+rtAvskt6GNRLvu7Yd325xzQpCVKSqoFLkB37vlvc3d4HJt2fUQSfrjSVGWoIdnCmOeXjCmuXVLFKipClWBBdBGXLkm0aS54GQoZIwc72LwmaZR7QOSpTAEuAfeP0hVLvdgTgs0JqlGywoluexb0inENOUL7ZFw7qHIu9+YeOzdAlZqSshZJJJBuc2bAhvRz1VdnMH3gHiFD84uFpwVKeLe1/3Iaad0LcT1YmBCJNyrvFtiefxeG9JIEpDFQYXUdn6ReTIQiopFIyo9OnSEJ6Fzw7hEoey+55n9WjSzovXLM3slshX14WwjX94ZoHdKyz87n4WMah1AQoJKlzFvdKbJv0gVcuWkpCqkKyNw4YkHeDyZKZZIUVEku7ZPMWbl+hHLBNc/maE1E8KDd6XMQpw7XLYG1x9IZ7QFJFXskG9sXY2Dc8RJhBCgykOHvYWAduVgIzpMkKqUVLKXF/xAWDgZ3z0jVtp9bgaJmAJHeZyS4Yi9wBYvzx8oX088JDd6ZMWpyA1iQLG7Bhb1hafJppUlS6X/pGCwOCLeF8RoyyAE5XuGD2IOfUwJtvpYBUagLUUhakr/AsBrdGL+ojMQsCYJjMmu7bbn6xqaiQJhASSFAgvTcHrbEDV2cxIQVUpScnKiLXO0ZTi29/l5+4DGu0/ay2BGaknY2aAcM1gSFJm2VLNQc3w1vl5wPTpXJG0yVvSXp8IenaaXMpUq+4I3HI9PlHVZ1XrjifNPZ9zP2Yewhw6Qpa+2U4AJpHPNh0EX40oEJli6yp25WYPDWr1BSQiWHmEWGyRz/tCUrRBBqXMFYLi733cbxnUShB0o5v7mNK7uznD5gCLqoSksSPaUTyLfAQ5I14CQqiYUu1RY+HxgBSJprcikioDD+6ceRh6VMS1go4wnkX/AEIzp32TLA6ZQQSAslNXdbrtjwyRB0EV5BYlTb962PGEuIJBUAFElRBKQ3s874VYB3i32RL0uuoF3u5th/P4dYpSadktgLqmArSoqVSly3NWLWH5A8opqNcKQpSZiUE2KVAH0ivDCA4KlApHsv7tmZubi7w3MmpGQpJ2cDm+x6mBNuN72AV+2Sv+Kv1V+ccgf2GX/H/Uf9MSJvPsMYTqUKSVd0gWcgc998bdDC/EZlSSBSUhiAxyMBIt5nYGGJUiWq5RLJN+6C2bRELJmLukBPdA5AB3tFu7VnzEBVMWDTQmrY2ppFi52a9m5copolFBU9IBUXF3DfNOztvD61kKYFrpYbMc2gOvmFHeSUgIOL4wRfH93gcbZvsBYzpYSVAJABIJb0bz6bGEk6oFytuyKmCru4DuN9m84d1OkluTQh+rgP1a0Z3Ep4KLqSbChCMA83b4GJqtrewFp2rmlZlS8gkOLOOvhzh7TSEykkk399Z3/t84T4B7Czu+d8E/OKcQKpk7sh7KTYYewJ82eLptQpqs8t4S6EPL0jul4ilamYpJ9l/eH5wHV6dct1ySQPeSNuoH6aDcS0yVopQLyyALtZgTfk3yivCdUVoc5SWfmG36xonxHwqjzykvyJrTlAZWrTMQpa2ATgfiLPc9YJI1PfKZiUVvhvafGxtjy8IzdeyZyk4RUHA/XUxqJAWwV2cwbKeksOQYRyxk22ua/JoMLUhLsAFNzuXGwPmPKEpZUlS3QCHBUAXCQblnyWc25wzPQmWglCe8ogOSTnqTygyRSg2SCAMHyJZh1+MbNNvpbp9QM+csqCGQySoMXYKyQCOps55Q+haVMFAO7M9xm1s4fwi7AguxZTByzgB+THf4wtIlBYUiYkOgikg7HFx6Y5WgUXF9biB6ueEkBCU1uABuDkHD8rdY4rUJQntEhJNXeRyN8HxEE7IIJKEpch61Kc9bZ9IyJxHaUg1JKg7YJ3bpcxjUk4588/AzQ0qVzmVMJ7MYTir9c4b1etTLYEOfwj3R+sCLa6eZaFKADhgBsLt8IW4PKYKmTHJWQHN3Ci3zzHU26L4cX6nlyZmlqy9hifJTNSCDf3Vjb9coRTrpqVdnMAJJABVgXz1jgqkTafcUcE7YfpDPG0Dsid0qDH1iJviQlUWJR36Ma9LsCnzQhwgJUgEVk8y4HgBDiDLKamS1g4cbsTZhvjxjN4XNDFimonvpV7wzli3nD8nRSzlAvdgokdOm8ZU23lWLBa+ZUxTSQkhmP+EN4sTHe2VVT2Yr8mpw9WM9ILKUVLWSE0g0joE52Ob8oYKzWz+8A38LPFqN3e4CGgXSO9SASXc3fkp/Cxhha5aU1MkA2dn3sRnYfERyeopKVCml6T1Cj4C4bF45P0ksOyEuLsokDrbEJJpWXIBD7eOSfVX5RIf7ccpH9Y/0x2Iz+r8AJGcklSHykUmsMWLgYDE2HrA9TNFXaII7QpZSCCWOLMMwJXBFfjT8fyjhEzTMQEl7BTfDb4wpKol64tLqCknszRVMFSalBK2DAm93yWYXMKTC8wdsaEpVZwXOGc4ItnxhqTISvs1Zd6i2Td/yjPm6hc1QlpCVAeySLgddreEObxn6dwHJmqsCXBWsGkEOAwAd8AlzE1YTQXw2QxLAl2ezBXKE/wBhq/Gj4/lDOn4SxHaKCkpwkP8AXAilTrSw4MnXHqX4HKIlqJDBRDdQAb+EL6yX/wCoUeSk+8BsDk4sDDnEuIdmGDFZwNkj9YEIy9KKXXWCoOVkAhjnd8tFVtKjGjHOnLYo3b1Dc+W6VtaoXLpFT3F3YsLMMxzggZMwdQQ7YILQJcqYXrUEjK1ZcC6WGOloGt5R7RFeWVUAAXvh/paIhPRUU7bFSV1Y7xGT/wCoqU9KmYgO5AAZvGHZ4ASSAzOWS3Sos9mPJ2gsqYicjDg5G4P59d4zZ3CZmAtJSPZctnNo0qUWryprUpZwTGXJjk1aVBVRZMxIIUcApHLYmxaB6KeohSLEBN1AuDm6i9oS/ZUwfhVu1WfKGtBqhMaUQEpAsHLk7DwEYpy1LUrP9ysPYPqNQUIBSy01M7253OxxFNGlkhIVUtagVFJekBsnkz+ccUsSEBQZySKTuAW9QYRRpFzQVJSEpPNWeecwNu6sru2wzSSoLrLEh1C4Ad9gc2F8bQjq9OO2SEC5I7oSwAsxBe9t4knhk5JdJSD/ADDwjT0WkEpNyHbvK6ch0+cXCjOriUbc22S5pHeMD7pbcx/mhPSyfu2LkVOxbLNYAuGVnwgWp1XbKpFQlpvYOS25Fv7RcSSl6C6bVBmUG9l/UX3aCtUjUq6o7bBBNIprkHtAokm6dwzO2xsHwI0uKyiqWsJDlwW8DeM6ZpHftCSslyEJBYmwc9Rs+7wxoeIX7OYWUCwUfkevWHRlFOUJ4UuYSTw0D4WhNALOxyQAxa7F+8ALs0GC7qQHcBJAsHAOxBu4Md1mhJVXLNC9xgHmehjP/Y8zmj+r+0KVKrT9Ki33QKaYzqJwC+0llJKgHQTcKtgc7Q4Vd8OoBbWSTe4OetxGWla9ObpSSRZV/wA2MaKdKhRSrIKVElskZPx+ETC7bXPmihZEwKmVTSE0EsC7ki4eCqn+wC4UtSjS4s4wXxZvWE52oXOVQAlTOyr45m7D0jn7GX+JHqfyiY65X0JvuJtLc0Xl/wDEH9USM/8AYy/xp9T+USK01v8AjYal1Kjik0kslJbLA48XjS0upTNSbfzJP6x1islRJWykU5XUyvOzWaFtYtBWOwftXyn2W3fpGsKs4Zk7ro+fyE4Jljp5kupEsVJXYHdB3fye8NaTTJlJN+q1Hf8At03hgP8AC7O3XyjO4qC6SpzJGQnL9Y6ZU40FxEr9OxmpOWAMzi6ySZaAUjcgk+JY2jieKzSCQEC3I8252vzjQlrSU/cGWDTuLt1vjxgKSmk3S1N3v3QQ2Pdq57PHI5Vf1v8Ag10roLaGQl0LX3iVGok4U9uhwYJpxNdYCyVgl0KLhQ8+nKB6PK2bs/eJ9h/4W+EOawyu72j1WanLeW3xjOCWm+3lhlpurT2QWEuVFgk88egv6wAiZ2ktKphUpR7yNgN3GMQoo2Geye2Hfu9Wf6vGho+yZXZklTd6rLee3g8NSc39gEly+zJXLsa6Ql3qDX8bxdfF1gPQlrbncePT4RzVe0gFqG7oHseZcQytIIDBJDBt+65ZySGTVuNmgjKcbqDsJpPcHpeKhRAWmh8G7eb/ADg+s0ZKq0WmD/F/f5wSdKQUkzwhJAFwbgeDWvygXC1khQuZY9hRz4eHXaOmEnP/AEqub7PmiGtOUCMsz1BSgUy0+6d1b/HeGdbrEygLOfdSLW+ghiapTEgOprA/r/zGZw1EtZJmEmZdwuw/Xyip3oemPuf9T/gS9eXsVTxhTt2YfxMVmTlTlJQWSg8jks4D88WhyeglQqQlmsR3nS13JZgBd9oV1zBlOy7XSXLsGDOLNeOWpOq1aUm19i1FLZEpKJcsoJQCSFm2dnPLNodkLVXRMAJI7qx7wGx/W0dkoBCqki4BX+ZwxhIqQCOxWpSgWAJsLiwuLeRhe2z/AB/jzJQdU1SiuhQloT7S91KgPYVy5ZW5UpTAvel9+dnimmMo/vFKcm490lhlif1yh7WA3KWCqbMO9T/C35wktSu/t/gBGVr5iBSyVgeySTcO1ju0QcYXf7tNss/nvFtFTSWpNrvlnFVTdcQ5ISe8KUU+/UwvbLOGZmioTq2SU2Jxj0LIWicjmk5G4P59d4U7OagGUkOFeyv8I3fliOz6BNH2d637wHstu/TwjSPTEdcI/wDke7Eli65mbejYWkSkSUG7Ae0o7/rYRnzOMLuUoFL5L/EvmC8RbtB2r9j7tOH67vDc2mk9l2dDCp+XXy53jKpOXspvSo8uZUYrd5Mv9tL/AAo+P5xIarHNf/8AOJHPxK362Vpj0F1cIW5PaB/Aj6Q9pNMmUg3GO8o/rHTeMubxWakkEJBBv3YoZ65xCFKCQ9gxufARpGrQpu8IvV3Jak8Nj6Ji56iUEoQj2eqtng2h1tbpUGWLFJFjzt9IElYkJCCwUFAlsHkfS0A1+kqJnJIQl7G7kvm3Uw1VnB6t3/UvOg3FNWLT+D3PZqpScpL+lsiKo4TMAYKRvz36t4Zhc8Ymj8J605+MHkcWX7SkgodiQGv0vE6vhG9mhevsckT6ClE3ukTHUWd7W+PlvDKO0EyYoSyVkmlZFgNr4ZoPqdMmcgEEfwq+h6dNozpUwo+7mdo4cBIIAL9WfD3gqU3Tau8cmOMrmidKDJ7Oq/tVbVZ9NoWmrmVoJlntAQ6gLKHlZmig1C2cJFLWQ3/47k/KKTtQSKJZmOoAUFrDa+cREpRtjzp5uUX1U0EqQhlGsFAAwb1WwbgdI5M4ZMIYlGAPa5cuXgId4fohKBJapu8rYDkDy6wrP4uXJQgFALVF7nyNvCNXShGOqu7N8kRqbfpOSuGKJHaqBSnABc+HQQ7rdWJQAABV7qRsOvT5xnfttf4EfH84to9MorE1ZCg91BTsdvygjWpxWmhe73b5INLfuGftC5SgmcXCrhX4TuPCL8Q0AmBwwXsdleP5xXUETUFIuqo0h+fPoBCKdWuQ6DSoA4d29Ljwg4sUtFTMevNA4u91uXPDpxIKilRxdW3LwiUKlrQqYHS4cgvgNnPliInjaibIST5/nGhpNUmakgi+FIP0/VoUKdCbtTk799gvJbicyY8pLd6pf3lIL82MOaZJK0qKaEIDISc3y/SxPlCC5KtOupKlUGzi5HiMPBPtDnu1KcCpah7mLDa+8ZpuMrT3XLzPcpO4aahSSvu9pLXcgZB+eRAkTqZaSrulK+64LlNn8rkRT7UzldSFMHUjcZS4PgbxNNpTNWZq3p2Byr8h4QJOUrQ3YN2KS9MuZUpACUl6XJFifj5uIg4VNuQpAfLG3o2If1utoZKRUs4Ty5WHyjOPG1j3Eeh/1RpOHw8HabbfbYm8nsaenkIlIN7N3lc/1sIWE2bMBmINKUeyn8XN+doTK5moITUlPJN/Xf4xpS9QmXQmyWJqD4JF26bw3VU0oxxBfv5kajze5fTz0zkG38yTt1HTrGfM4Ou4SsUu7Fx6hsxWfplSz2qClAJ7oc462a/WK/tuZ+FHofzhSq05q1dO65rmhaWvaT9iL/Ej4/lEjn7cmfhl/wBJ/wBUcjP/AGn/ANBafYfMsKmJyaVPYpa4d2zctzhfUKFKXSFTJhd1B6RYY5coZ7dKVMpSSfwpRcHxDv6x2asKKJktSSm6FPs58iGfmItpNPqaA0SaJYCwFgOzhxgtT0sIFxKSoGsgKAAFKhkP7vIMY0VhwLO1TgDchucU1CylPu1BIdxlsDPjscGKlTVrCFlygpKqQaForAb2SGsDs938IIlQAF2uwJpBJCbXZgQHGN/S0uaiUhMtau8BcAEtdzYD9NAF0qBV93MS7qpFJSNi73PRoW224C/Bp33ikpcIIJYl7j6xfji2VLO1J2B3tnrC/BmE0XsoEJJ35Q7xuQohKwHodx5v6QoXl8LK3JkP3lkKsA2R7NOXck0cgQPGFeDzHmlrdw7AXe7dI0NPqkqlico3Skg2GS23o0JcHQpS1TSAAQR4k8hDir1IWzn8Dlsy3HJrUJJNBupslj+UMoYpGMJOAS5cJJANLt9IT4+HUgC5Y284JpJKQl0pRSwJWvBO7coVSTdeYR9qCSNKkBKcAupRIuQDh9hkwHQupTyxTLuKSSXxkEtdxGgmahaShK0upJAAPMbP1+sTh7sl0hJFrE5FuTZ2f5Q1TV1YoVMlkrEoBJwSCSd7AnAtmASUA12AmouS5UCBnJ3x6RpadLA2bugF7d58QJCSJpUQlKUpIKn3UxGWhaNvP+gAytOkTCQGCqSBTgm4Yva/1hTiUwJKFJLKyCkBut3cl+caK5iVkUGWo8iS9sM2YxeJSQCGSUm9STt1fkfpGdX0xwBvT1VSlHnLf/C/zjM4bMBBsBYOaWZ7G7swF75jTlJqlAAi8tn60t84z+EqpUqSsNU+2/j4C0dPxF3KDfNb9zOHP5guJzRa1ynNNzt7W4a4bEa61lMsqGRLcf0iM3ixK1iSgPT0wd78ufhGhqA0pTmwls/Vm+cHw91Ko+2/cJ8vmZfCpg7xJ7zgkqZnfutu7w4qSK6qSaEqYUhnHm5uTmMzhsoE+xUr3Um3if7bxrInIQSFKlg8kg+bs7RzUsxVzQU1SA6UABUxQJK1Pu5Fue0NCW1AWApVgCoXyM3uLlngh/eVJKVJWkd7qnwb0gs5DtSH7oAbYguY1UN3553AzNSKF1TQFpUrd3HXk0Hm6XIuaFppUAHY7XyBiD8RBUClFJqLX65OenK0d1Gqlju1h02wSAcXa0Dgk3fzzcAfb/pkflEhepP/ABZH9B/OJC1d/wAoLF9BKQgOSl9y9y5c7vBVy0kOgpcEmop6nO5Bf4QLSqSsVd4EnNV+ruWaC6lCaC4UsEte5sSzY5Hwior09gEtOgrQKlgIcmnDXJFzdt/OOqCxMAUpJJSQ7Y3LNao882iSZ4pCZhVYnvWYEPZ8E4+McmTa1J7qygJelvIHYqAJO8Y4srdvPNhmiEoQcpSpmtztkjw+MIzdGKvu1JAIIUeaS7k3P/lofKQbuoOHYEMcbnxEKT5yEGkJUQoF2OUsXOc7+XWNqiVs7CBarRialPZMAkFhuovsHtBtDq1AiXNcL91R36E4frvAplEkAKSFODSdj4jbbEdkhU9isUygbJG58eXWJpuUZrR7unL69BSStkLN4WkqdyEu6kDc9OQ+UE1ur7MBKQ6yO6ke6Ov5QaZqEhQSVAKOB8vDo8LamWtClTJWT7aSHfqN/KOupFU4t0t+dstfIyTu/ULaTRLCiuaHcKCgc3GRzHhFvslRAsZVykAm7k/EYvyiStUib3QkhZe1RIZskn6RZCkhpNyQ92yfeYsTaOFRjbG389DYd7BBpBKXS4AfwbDHn5kwlNqTMSkUgl2cm4wytyRsfGHU6cYqNPKkPbqzwnNnhM2q4B9twSAbsAfXpaNJrHQCTkzAlRqBcEqfYttywRBdPJC0OoJCSLXLeexUS3pAV6hCQSlV1Bw4+bX3HLflBdAgFDXCslxhXKk2bwiY21W/kC2s0aVizEgMkg4t02B+sAlyXBKxVMUlksdmZ1bX68oYnSEgVEktdwkAMzuzF4XATM+8APdSyhgsMEbXAPpDklq2z5+wgMjtNOTUCUHLYfmnrD+okJnJBB/kWNuh/VoUHEL0SEkk4KiT4uDYQ7ppIlILm2VK2foI2+HSacN4c+3yZE+vMrppCZSSSeq1HfoP1eEZyZmoNgUyxh/mfzjRmy0zUBjbKVDY9R8xCK9cUmiel294bjoBYwfEJJKKxDlbn82EO+5eZKsAhkzUpY3yGYlJ6Zg+ikIli5SHsS+bZD9drQAhKGnMbjujJuC5PgIZ00tKmUKg9xjHVx8oxgvV38yaFNTKCUVJoYC+WOHHRXI9YDKlLUlJMwWAoZss18vsL9YPrUCgWUom6S16mDWsGDi9xAE6pBSK3cJfk/Qc7giz7QpJagJISozFJJScE2yMMNgOcO0ywCmpAfIwMMf08Jy5tU2ohRAalxgls4IcMxMPLkpw6mG1hn47GKp5TsAn9il/gT/UP9cSL9in8HxMchcNdF59AuBl6UFdQC5atyAKfL9NFpkkIpSApalEkqJuACKr+u/OATZSkhZSolkunclQCsjxKfTxcfE5ypaO1d6E3S7ZUh7scAKsRd8iJTjy3NeEzTVIFITTZRwoWG+H3iT5dSQoA1FJZtifMW6HpCsoLWkEq94vYbFaeTvdP9IiICzUKiKSEpLDFKC+L96r1MXriHCYWRJCwJiCqWSCCkMd2Nj1b4QKXpglwlCipTgqXaxyQf0YS4JrlTa0spCUHBKVXKl1XAvsk8ik3OSWdpVGlKlKVUO+dnCQAWwLgljziW10yHCYtokhcxMsl0Aq88n4sI1+Iazskhh3jZPIN0+kYhmiTPQgA1KLhWzGaElLc6FgO92dt4e4jIUqWsuVKSlRlhg70NdhclQfzh0punTaXufPsS6LbC6PhwXKUVl5iySCc2/vmO8L15UaFPUA6VcwOflvC/F+KdgZa1KUQZiUJFrVzACSWwEluZ8bxNFLUtMudUa1IBUWG8trWYXIONoIS4bUo/XuN0W8HeKoEtaVptVUCPgfB3i8qSDLAWFEXUmYlzc5DAc+cV1MtUxJKvcWpgzd0Lf4oDP1eEOCTzNlqUhRllmsqplCpJq7qXIUHIYXDYiZWc5SS9IlSlazN6VoyyaphpTyTSTbcvytaOaICYygFC5pd7A5L8ze7wEzFVtUaSkkm2ak2dvwuPCMvRcWUZvYhShQqgqYd6mWtyAxYBY3JuMMz2nHkPhM3ZUtJKmS1YJtewsQ0CABV2brS6e6bhmyNnA6iATVLSHSSSVAMAPZVMSVeiarwhxjiK5RQQaiqoJJIDKEtaiSKTU4BO3s9YFJPbzqHCkaep0ns9pMLCzJQxPi3Rh5QpxGYUEKAKAUlISTsxDs3U5vDQKn9tQG4HNwRcbMCPOMrWppk9quqoAVDckim1ixqUDg4wXjKdn7R8KRtcKkJTLBGVB1Hpy8LQoicdRNSnEsXbm2X6wHhesVNkpWhVIOAwLJJBYnnS6Xffwi+lQpBWlCikUhiwLkhYO23dNmwI1nNaY01hLfuyFQle4TVKMiZUi8tYenp9Ohh7UykzJfSmpJ3FnjB4fxL7QTKNQTLcFNrEdmQDYN3VXGz5wY0PvEiWgLJB7qiALChd8WvTnpFQmo6oy9rW3Rg6MnZoX4ZMUpTtUUJal2cY8LAxoafRgEmWVofIKXHkS2Oced4jNEmaEUk90zAQbsmbLSU0tll2L87YMOcP1y5khUxClOyqQ4V3kgiymZTljYC9oxpqyWorhs2OzCVJlipVnUrpcN6tjYQxNQEhIpHdFQfZsARj8T1apVMxyQVy5ZFh7c1KU+6QQCrxZ7vAeGa5c8EFRSZbJJDGquUhbju2LqBu9xGikkm0g4TNvXIpBUEqVgnqBkEvyxvmKnSAglC1hKw5AD5G2+PrCdcxQUSpiVG1gCkLLYDh0MHG0Y3D+PrmpkAOBOQmi6SUDskquKRUxNyGuoc2h3i28Bwma/7PR+Cf8A0iJDT9T/AFGJGFodB8KR1WTGJ/tr/uU3/p/ziJEiafuR0y2NnQ/ux5/MwaJEge4jyv8A9Of3c7+f/wBy49bEiRdX3MUdjzWq/wDuI/5Kf+5G+YkSCWyBGN/tT+4H/Nl/5xD3DP3Mr+RPyEdiQP2fUOYef7KvA/KMH/Yv/d0+A+aokSBe1/QfM9AYw9N/vk3xR/2pkSJCjsxPkbsYnHvaleMz/sTI7EghuN7GqmEOO/7vO/5avlHYkJbgy3DP3Q8PoIciRIHuC2MngXv/APMnf9wRsCOxIqW5KPO8V/3yV/Kn/uiNjQfu0+H1MSJFP2gtzP8A9qP3Sf8Amo/zQD/Zf25/jL/yR2JAvb52DmbGr9hX8p+UeU4P+803gr/KIkSCGz85A9z18SJEjM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xQTEhUUExQWFhUXGB8bGBgYGR8gHxwcHhscHBsgHBsgHCggGx4lGxwYITEiJSorLi4vHB8zODMsNygtLisBCgoKDg0OGxAQGy8lICYsLC0wLC0sLC8sMi00LCwsLC8sLCwsLywvLCwsLCwsLC0sLCwsLCwsLCwsLSwsLDQsLP/AABEIAOEA4QMBIgACEQEDEQH/xAAaAAACAwEBAAAAAAAAAAAAAAADBAACBQEG/8QARxAAAQIFAgMFBQUGAwcDBQAAAQIRAAMSITEEQQVRYRMicYGRMkKhscEUI1LR8BUzYnKS4aKy0gY0U3OCs/EkwuIHNUNjo//EABkBAAMBAQEAAAAAAAAAAAAAAAABAgMEBf/EADQRAAIBAwIFAgUDAwQDAAAAAAABAgMRIRIxE0FRYfAiMgRxgZGhUrHBQtHhIyRT8RQzYv/aAAwDAQACEQMRAD8A9vJlgixdykuHHsnYGF5IBmTFKUKqimk8gQ2fDMESmcxPaELqFgBTct+j0MVnamhSlGkKIBID36jDm9wctHmtqybVixhSfvOjhPmQb+LmFdUgBaFBQCgoCkHLm4LZLc4udeiqpu7+O7VYFm5bxyXqQtST3SQ5AJ2/Ectiwgbi8JgM6iWA927xU5JGQ220Z2vmLotSU2FSVOxa/r4Q1NE6kmsFVXs0ppset+sKrPakBIAmEkTACbhN+bNEVHdWWAD8CP3Z/n+gheVfVKdRSKzjcuwA9Ymh1QlLVKV7NRZXI4v0hviGgqNaLTBe3veHX5xolxKEdOXF5Rne0s8zmrkES11KpILJZ703AP0MW4Gfuv8ArP0gEyYvUlIYpQn2z18OfKHJ89ElAtb3U7k8z9TF0ElPi7RS36hPaxkLWRqFM5JWbOz3wY1EFRspSQpnIC2Lu5tGbJlqUDOH4zVdmBz1vVD0mcSQmUlKUJJFRuerOXv9Y5abtvzLCcQlFqApu0mFydgzt8oKiQye7YkgBsPa/iGMDnJUUqTMCVAGysN1I5X+cdVrUsoFnBsE5JZwRa4Ije8btsDq9MFyxzYi+xxbrv5RzQpJSly/ZqUHG4AIF+jxw6tBASljY5a1r1Ei1z6gR2WVBKEISEpySQ5JzgHe9jArXuvNgKkrAZPfIZhUD422LRn6GaVahJJOTku1jZ4bMx1UzUAEnurTZyMXzCZCpZROULlTtzsC/mDGE3lPkmA5xxRCJZBINR+Qg0iSppYCqgbEg4bvWbqM7wRSETpY3ScHdJ/W28JSdSuSlUoglR/dkYvy+cdNdJVOI/a+fnUiG1imktqQKqh3mPiCcbXgvHz3Zecn6Qfh2go7ymrOf4efnzMKaucJ60y04D352ct6RLi4fDuMt5PCDeWAujnrUkEgs1lFVyXD3OLBmh2XLwSXYqPMFxZj6/oxnSVUgBSK5l0hJIIAABx+nh6VNmgJLIL2KQGIDPkltjEU5dbssFw7SlX3ii5UagdxkfrlBpaHKhsQWA5Alx5vA5SkyzZIDqyWNNsHo7sXjqdZLFTHANNWCMqbne0OOlJJgUkySiazgJWCG5FIz1vBVIKQnvMwSLqCXb+0UlG5WhArpDXFn/ELXNrRWfNmAJJCFhnIpZrO4J6HPjBhIYa/4Zfr/wDGJCP22R/w1eoiRPFj1Xn0AbSqZuCBtSkKHq5gHECe7UAA4JIDmq7WYs5aOo1qgLy11uO6EnAL2PJn9YmqkqUSLhQY+1YOc7OosWi5O8cXYBWNTUinm3TOXdts7wDhruukVByQTY1WLMwJaLfZFPTWafa2q5M2Gp6RzSyFJLd4kufaserHCgSHf5wZusAMGavYFXihvG7wtqCUpBSA5UyiABazB+sWmcR7vsqKnIoY4J32ZukBSVSilUwE1kgpJsBal+ovEyknz+vQQyvSpUlloCQHuFM3Vt/ExThai6kg1S04WbMeXWEpGmM5ZueySot4E4T5NGlqtSmUkAAfwpHzPTrvGtHfivCXPqTN8hpaixIDkXAw5jL0slE0lS1VzN0vTT4eEEl6taFBM9u9cK5dD0+UW4lw+vvJssf4v7/ONKz40dUVtvF/uTH0uz+5NQpSVBpbVFiNlDBcb23EGSKXCEAi4wWZ9wM+PSENNrO4xqMxSmq3GMeVUHlzFSVULqZyy3s2ww4vm8csZq9/EaDnaEg2CmD4pvhi9oT0SRSSEpUasBPsvkW9IYVq6wopqYH2ttsPcnIaAo0601FJNi9KmvbJNmJN/ERcndprIA9UkfdmlLkvQ11PnPryh1c6lhYW94Fy4uxTYeUKr0y6kkqNnPdHsuzNmoZH/iGE6yikKdLg3LMbbEO14I4bvgCtAWRUi2wvdht3bY5/SBaZZmB1SyrIDMyfAG0UM1U1XcqAGV8wMNZ3t8YDqNbUlNDhanCh+Kwct4k/GM5TW/j/AOgCzJQkqBlm5YGUbkjyJjUO1r9cpO/nCnD9D2feVdbXJPsjx+sBmcQUSTKDoR7R5/kI66TVCN5rfaP8mcvU8fcvrlVL7NSuzQQ9R97z2EW+ypQO7LUdwpxbwILtBe5ORzB9Un8/nGdKSqVMCFl0Ev0Vyv4taMq6tLXuns+nYcHyGJHeSFlLrcjBcszGwN9nhkak8kj+EgubNybEI9qpX3qQrswWoGwAGPN3MOo4mGSxck+yMizYwLtEQklzt/PcsDqpYM0ApCeqmNTj6dbvFlISQoFAASCzg2zzHQco5OlqKnBUGVuAyQRvzJBG8RcmbcFTUjLPU4e42v8AOFzePPPLgd4cWQ4SLWq2Ic95hc4gippPuhQ5gEY5uDaKaUmWLhZCUhxZ09NnGWPjFJ/EHCQl1qIwnYsz3FrvbwhqSjFJuwytCfwo/oP+mJAfsep5q/q/vEjO7/S/sIe088Dc5AuXLm+0LaFYrmC9dZquQMsPL4wl+0Q6w5AJBQqkOCOYHpbrBKTPLpSUEAOp7EcyGvFcS9rZGaVQ7Rn96p+lL+kLayYO0ljvV1Bg7hnZXlbxjg1Ka6WV/Pb/ACth4XYyS60lSmLKdwkHcBrXipTx2uBp6ic4LE5I7pALjxxGRxKyVMg3IqWohzZwLW5G0dVr0ukO4DlSih3JuWHX6QbWTwoBKQFKLEBnaobEWBHWInNTTyAfgY+6H8x+kJ6dlak1qwos+Cxx6YjU0On7NASSLF1HYc/RsxkaVSTMJDl1lmSDksBc4IeNqycadKL36GccybHuJzUzJRKixSo02ueQHwJgnBlEykuXYkeTiF9URTzuwYOO6LAuXxe2YNwdY7NgXKVF/Bwxh/Dv/cK/QKntMxJPbqZNfeV3eYu/wjW0i2pprAYMk0tc2uz+sJzJPZTSpTFCiSFMe6ctY52i2t1gADMVWN0vbORYNgxzxXDvqw7ljfEZwIQ6mTWQpuYGDB1r7oJJICgS7X52AG53EZk7WoIUkupCi4YMUl7u8GQoy0kzai5cCxJFs3YDpGnEu2wG3HZpckC52wfEFrGKcPmvLAervKCXyQL7v1hTUAqSCkqoAZQtUA24JYhuUVTr0MkjupQnupIuVEEbbXg4lpK+MAM6qYCC5WpNjSA2SzA5jN4eX1CSzd42w1jZoc0OpTQ7gEAFTDAdhk53tyivD5FU3tAAEpOQSajfD3iGnOUbdUDdgvG1kS0gbm/VhB+HrTLRLSCFCYS5bIY56uwhfjJDSwSHd2L4bpfpHdIgUpA3sRSQSQQWZ7kGz25RtWl/uJNdiKa9KAaIU6mlJcFwWxglvKCce9hHifkIDp1JE9CnDOb0lOQRjDPaHuK6QrQAnKSS3P8AvE005fD1IrrsDxJCmgm2DBaFBOQHCg7Oxs+LxsSls3PDkM7ZtzeMzTahFGwAFwHLOQNy+Q5AgUrXJY3SFJUSmxYhmPhbHhEQmoJZLHOFzAwNRKndTtY3e5xYc4Np1d48wFP1L2jPld9ZVKqSmp1hTN45fyg6Z6VFSUlQUxYqFiduo6PFQnZJeP5AXSsCcmlRwXDBqWcFgB+t4NPnWDFQdj3aS7232eM5E7siQp+1IAqUxAxlibN5xxOtRUAGpSkAEpuW+W94lVbKzfnm4Df2bpM/w/lEhin/APcP8MSNNK8aAQPCJV7K9f7QjrdIqUQUlRlE3Dn0P5xZGn1AFYKs2Dk+ZGG8Y0dFq0zQQQxbvJP6x8opRpVvSo6Jcu5D1RzudXNTQZrBigW2e4I+kZuh0apt1qUJYwHz4Py5w4OG3YqJlAuEbvy8IJr9aJYYAFRHdTsOT9OkPg/11sJcurBzviIP9jyv4/UflB9LpESgSm3NSjgfSMtcrUU11LzcOQR5cvCK6mVMp7ylkObEk+yAS4u1znEQq1OHqjSsw0y5sJq9WZyqEWQLkmzgbnkByhr7IClmlqS5AVLyndzcv+ucdkpCgUp9mYgAMxAUBgkYNgYWQQgOl0TkFin8eIybbeqeb+Y/ctK2wynQXuKz7IfCQNz6YhbUpUgiYgoce0EbX3Dl+sNcQnJUpCCumWQ6iN7WHpFNGlIK5iUkIalAZ3JOWglGN7L7/wAgNabUJmoNv5knb+3Iwt+x5fNfwhWcmlaQkkKCQFFO5J5jGd+UWI1BUEhSy5I6WLG/LrGrrwkkqsNTXMjQ1sw6+FNeUtQUMORf0ivD5pWmYlTlbG6je2AB6mLabWqSqidzss/m1x12hrV6UlQWi0weiuh6t6xXDhNa6S23iCbTtIT4lPUJgRKJCmaxz4jmLx39jA3Ws1bsx+Lw5pNIEOSXWXKlcubdOsJTtetagmS4DtU2T6WHIQnThBaq2W9ohqbdol0cFQCHUo9LfN4Z1urTKSLB27qfqenzjPlztQSxUoFwMDPizYvHNKisrJNUxgQ98G4Y7sMC0Sq8Iq1GFm+bDQ37mX0enWs1qSlSlHCy1uYA28oINC70uh7EG9JBDkHcFsxzVS0FaVqB7NQAcBqSLeQhjSalkzAVBfZh0qcXwWzzYecZxjG9n9/z88lgl6IFNkJSm91nvOA3MM52ivD9aUns5tiMKO3IE8uRgK0haQSrtJq8Ae70Ie0NayWli90oRS7N3rMxOcQQk4vXDFvMiavhhdZw1C1OXSrdmv8A3gA4Mj8avQfnC8qZOpFK1EOwYPgOAN+cdRqdQAlZJKSbAjI8Gdusaur8PJ3lTZOmXUk7tJKgFKUqXsxyOXTwjR1ZSlK1nBAZjz3SeYi0uYiag7pORuD+sHeF0aBVkrVVLR7I3PjyaKdBr/1+pPbt8wU+otpdKucKpq1U7cz67dYP+xpfNfwg3ENb2bJSHWcDlyt8hCB+0sk1LZRbwPIjaFJUKXpcXN82C1SzsM/sSXzV6iJC/wB7+Od/SfziROqh/wAf5DTLr+C+n18tArdZL3S7egwRFtPVNWJqhQkey2VeJ5QT9kSwXpUb7m3yicR14lhgxWcDlycfIRqqTgtVbCXJc2DnfERwLFTOHZ6d28OUZs2qQszAK0qNycjzin2RpXaBX3v7yp9uUNcP1omgggBTd5PMdPy2inU41oy9Mt4sSjoygWq10tQrqUC9km/S4ew/KKTdSkJIFR6YwAR3T7p5PygquDyyffHmPygc3gyaWSpQOQFGz/TxjKVD4jLsVxIl+HoIAByrvED2Ujmoc4k/WlaVKTLBQm1ZzkYH62hSXqi60LFK1JpqJOQGuOvOGk6cihM1YISWEtG5Z7/reMU7xtHzzcoHKlKQsJpStSkuysM3jDiNYFpJZSSmykpyOo6RNcgLpclKgWSsYfkej/OFVzDLUZkxSVVJIAST3r+FmivY7Lbz6gUlK7NZfBu6TkKIaonbygqp6KgDMKb+1dyx5+yUnwzAdJp1TQkklKEBk8yXyPz6Qc8HQfeX8IdOlVkrwjglzSwy+r16VDskpMxRJHeb1tmGdNKolhJU7ZJwByfkIppdKiUCR5qPL6D5wp2/brpuJSbq5kDc/lHQm6L1T97wl/cl+vC2G+IyFLQyTcF22V0gWj4ggihjKViwHnkW84FLn9isyl+z7quQOH6QfXaBMwgkseYu42/8wneq3On7tmv7Anpw9gUqcmpu0cuBVfm/Olhh2gNVa0kWAFVSrUpHK7EC+0ERwhIxMUPIc/GAT5apNQLqQtu8M2L+RzHPUp1YK842RaknsaMzVJSkOCqvCSGKupGB8YSmS1EqIT2dABUkH+X+Lo9mwLwYFa1ibKpakJ7x9k7g7u8MaJCQkh6yokKP4iNh5OPOC2t2e3n13GB02rCaapYQFgMsb23u49YpxFLjD0FylVrc04eOHTKoKZa0qlkmyixDZ9IHN1ZKkpl95VFDg2JIDkeDZiXL02l59t+oBhqBTdRfBqf8LuQDUzWd4Np9ahKazMUoH3WFrYOSPWF08IDAFavJmvlrxaXwhAIJKj0sH+MbRo/EbqP5/wAk649S2iFcztQns04Ye/47NGgnPzG45f2hLiOuEsMGraw2SOZ+ghebp1S0CYFfeC63LghWPGNlWVC8I5e8v8EadeTqF/Z1krFYWXC9/wDz0i+p1SDSrtCavdUHDPkgNblDGnnonINn/Enl+ucLDg0vmv4Rk6E2v9HMX+ClNL3BvtHSb/Sr847Av2Kj8S/URIOB8R+lfcfEj1Mcyp1Skup0572PEu0F0enQX7StJsQs4c42+JMaadO4IYCopcMzjf1tAJsozVqqfs0mlN7d0gEtk+Pyjm4Vs7lhvtK+1ag1M3Tx5NvGbrJCEkdmVqVclQNgd9h6gxr0mqjbk5Z6XbwhREoylilzLVZQe3eJAIGQOvzi5xb36/YQgoTwoJqW5x3zfwLtDmnnTJbGYSpBAcu5STyf4iGl6ZgAw7qlMGJZO2/P9WhTiWpASQxq/iTzF2e6SDE2dL1XyDyO63RpmgEEVN3VbHoenyjOlzF3QEhBcpUUpJLP3rjl9Yc4D+6/6z8hCkhJOoUEgHvkm5FnO42xbe0bV0pKFRKzluRHDaLrlrRcFwe6oEFQtueTm0c0mk7VVSkhCElqRZzyMG1CVGWohPsnvO4cj2iwyDyOIJwM/dj+c/SJo04zqqD23HNtK6D6vVUMlIeYR3UjYeHhgRkz5s9NytbMC4JYPgHr0ipnBOoXUzVm5DtfbrGipQmAWce13qvxemPnCqVHWbza2yHGNjMmrmEDtSuk7c/In5xosmVLVSa0qDPYlJOQSOdvSCaupAUpIda10pOe6MNy3+cd02nKApQUSSzubl2t1ybxMYNP+egwOpSmakLUaABawBUW65bEIS9TNCfu1LoHTHzjT1WnUsJWFGoAs2fBuTj4xbTErCVEMoEy5mwZi9upIPlA4Ny6Pr186AZ8jU6giqosA9xkO1rXvGrInJmJIIY++g7frntC8uYJaWNgGNiebHO27DlzwjppoOpSUs1TOHv1ve8VTquk0m73w0yZRTCTtP2KvZ7RBNrnPItvF5aFrvUw9kUuAlmNTciHg/HLS0nkv6GJpyqiWSDf2bksXDeApfrBVpqFVwWwRd1cVmTlKIFCSs2CmIPK+HJF40tHpUyklyHbvK+g6fOM9NQ1KQoEEK3UTba5hjjp+6H8/wD7YuhaMZ1WruOwpZaQLUauau8t0IAcc1XA+e0Kp1E8kipbjPTx5Q3odUmkAWIBLJcANzvk5s0MS9M4KQLKWKmJemkne+bxi9VR6tT+5dkhHQyUqU5WRMBcVMyjyy5h5OqKlqSEkEgBiPZbfycwIgzlkqcICu6Nixa/m1+sNkEqKCXF8nNkuDd2F8vmKhFpY6/cZjz5aUKHYrUS3tAhut9or2k9ymqY4Ds5wN40NPLKFCWXVKWGvsc25bRcyymkkCpKSNybKYXHSM+E3lYAF9lnf8b/ABqiQ/3eavRf5R2NeEuv5AQkawhLplEpB3W6jfk3NvURdKkoUpQKwkkHcMo55Z2e0GRqQcAnm5AwXe5PSFeIsqmmp1bO3dDuDsceMU3aN73AcKhWz3euli9rcsPAJykrUkkqpSoki5dQwN+rtAvskt6GNRLvu7Yd325xzQpCVKSqoFLkB37vlvc3d4HJt2fUQSfrjSVGWoIdnCmOeXjCmuXVLFKipClWBBdBGXLkm0aS54GQoZIwc72LwmaZR7QOSpTAEuAfeP0hVLvdgTgs0JqlGywoluexb0inENOUL7ZFw7qHIu9+YeOzdAlZqSshZJJJBuc2bAhvRz1VdnMH3gHiFD84uFpwVKeLe1/3Iaad0LcT1YmBCJNyrvFtiefxeG9JIEpDFQYXUdn6ReTIQiopFIyo9OnSEJ6Fzw7hEoey+55n9WjSzovXLM3slshX14WwjX94ZoHdKyz87n4WMah1AQoJKlzFvdKbJv0gVcuWkpCqkKyNw4YkHeDyZKZZIUVEku7ZPMWbl+hHLBNc/maE1E8KDd6XMQpw7XLYG1x9IZ7QFJFXskG9sXY2Dc8RJhBCgykOHvYWAduVgIzpMkKqUVLKXF/xAWDgZ3z0jVtp9bgaJmAJHeZyS4Yi9wBYvzx8oX088JDd6ZMWpyA1iQLG7Bhb1hafJppUlS6X/pGCwOCLeF8RoyyAE5XuGD2IOfUwJtvpYBUagLUUhakr/AsBrdGL+ojMQsCYJjMmu7bbn6xqaiQJhASSFAgvTcHrbEDV2cxIQVUpScnKiLXO0ZTi29/l5+4DGu0/ay2BGaknY2aAcM1gSFJm2VLNQc3w1vl5wPTpXJG0yVvSXp8IenaaXMpUq+4I3HI9PlHVZ1XrjifNPZ9zP2Yewhw6Qpa+2U4AJpHPNh0EX40oEJli6yp25WYPDWr1BSQiWHmEWGyRz/tCUrRBBqXMFYLi733cbxnUShB0o5v7mNK7uznD5gCLqoSksSPaUTyLfAQ5I14CQqiYUu1RY+HxgBSJprcikioDD+6ceRh6VMS1go4wnkX/AEIzp32TLA6ZQQSAslNXdbrtjwyRB0EV5BYlTb962PGEuIJBUAFElRBKQ3s874VYB3i32RL0uuoF3u5th/P4dYpSadktgLqmArSoqVSly3NWLWH5A8opqNcKQpSZiUE2KVAH0ivDCA4KlApHsv7tmZubi7w3MmpGQpJ2cDm+x6mBNuN72AV+2Sv+Kv1V+ccgf2GX/H/Uf9MSJvPsMYTqUKSVd0gWcgc998bdDC/EZlSSBSUhiAxyMBIt5nYGGJUiWq5RLJN+6C2bRELJmLukBPdA5AB3tFu7VnzEBVMWDTQmrY2ppFi52a9m5copolFBU9IBUXF3DfNOztvD61kKYFrpYbMc2gOvmFHeSUgIOL4wRfH93gcbZvsBYzpYSVAJABIJb0bz6bGEk6oFytuyKmCru4DuN9m84d1OkluTQh+rgP1a0Z3Ep4KLqSbChCMA83b4GJqtrewFp2rmlZlS8gkOLOOvhzh7TSEykkk399Z3/t84T4B7Czu+d8E/OKcQKpk7sh7KTYYewJ82eLptQpqs8t4S6EPL0jul4ilamYpJ9l/eH5wHV6dct1ySQPeSNuoH6aDcS0yVopQLyyALtZgTfk3yivCdUVoc5SWfmG36xonxHwqjzykvyJrTlAZWrTMQpa2ATgfiLPc9YJI1PfKZiUVvhvafGxtjy8IzdeyZyk4RUHA/XUxqJAWwV2cwbKeksOQYRyxk22ua/JoMLUhLsAFNzuXGwPmPKEpZUlS3QCHBUAXCQblnyWc25wzPQmWglCe8ogOSTnqTygyRSg2SCAMHyJZh1+MbNNvpbp9QM+csqCGQySoMXYKyQCOps55Q+haVMFAO7M9xm1s4fwi7AguxZTByzgB+THf4wtIlBYUiYkOgikg7HFx6Y5WgUXF9biB6ueEkBCU1uABuDkHD8rdY4rUJQntEhJNXeRyN8HxEE7IIJKEpch61Kc9bZ9IyJxHaUg1JKg7YJ3bpcxjUk4588/AzQ0qVzmVMJ7MYTir9c4b1etTLYEOfwj3R+sCLa6eZaFKADhgBsLt8IW4PKYKmTHJWQHN3Ci3zzHU26L4cX6nlyZmlqy9hifJTNSCDf3Vjb9coRTrpqVdnMAJJABVgXz1jgqkTafcUcE7YfpDPG0Dsid0qDH1iJviQlUWJR36Ma9LsCnzQhwgJUgEVk8y4HgBDiDLKamS1g4cbsTZhvjxjN4XNDFimonvpV7wzli3nD8nRSzlAvdgokdOm8ZU23lWLBa+ZUxTSQkhmP+EN4sTHe2VVT2Yr8mpw9WM9ILKUVLWSE0g0joE52Ob8oYKzWz+8A38LPFqN3e4CGgXSO9SASXc3fkp/Cxhha5aU1MkA2dn3sRnYfERyeopKVCml6T1Cj4C4bF45P0ksOyEuLsokDrbEJJpWXIBD7eOSfVX5RIf7ccpH9Y/0x2Iz+r8AJGcklSHykUmsMWLgYDE2HrA9TNFXaII7QpZSCCWOLMMwJXBFfjT8fyjhEzTMQEl7BTfDb4wpKol64tLqCknszRVMFSalBK2DAm93yWYXMKTC8wdsaEpVZwXOGc4ItnxhqTISvs1Zd6i2Td/yjPm6hc1QlpCVAeySLgddreEObxn6dwHJmqsCXBWsGkEOAwAd8AlzE1YTQXw2QxLAl2ezBXKE/wBhq/Gj4/lDOn4SxHaKCkpwkP8AXAilTrSw4MnXHqX4HKIlqJDBRDdQAb+EL6yX/wCoUeSk+8BsDk4sDDnEuIdmGDFZwNkj9YEIy9KKXXWCoOVkAhjnd8tFVtKjGjHOnLYo3b1Dc+W6VtaoXLpFT3F3YsLMMxzggZMwdQQ7YILQJcqYXrUEjK1ZcC6WGOloGt5R7RFeWVUAAXvh/paIhPRUU7bFSV1Y7xGT/wCoqU9KmYgO5AAZvGHZ4ASSAzOWS3Sos9mPJ2gsqYicjDg5G4P59d4zZ3CZmAtJSPZctnNo0qUWryprUpZwTGXJjk1aVBVRZMxIIUcApHLYmxaB6KeohSLEBN1AuDm6i9oS/ZUwfhVu1WfKGtBqhMaUQEpAsHLk7DwEYpy1LUrP9ysPYPqNQUIBSy01M7253OxxFNGlkhIVUtagVFJekBsnkz+ccUsSEBQZySKTuAW9QYRRpFzQVJSEpPNWeecwNu6sru2wzSSoLrLEh1C4Ad9gc2F8bQjq9OO2SEC5I7oSwAsxBe9t4knhk5JdJSD/ADDwjT0WkEpNyHbvK6ch0+cXCjOriUbc22S5pHeMD7pbcx/mhPSyfu2LkVOxbLNYAuGVnwgWp1XbKpFQlpvYOS25Fv7RcSSl6C6bVBmUG9l/UX3aCtUjUq6o7bBBNIprkHtAokm6dwzO2xsHwI0uKyiqWsJDlwW8DeM6ZpHftCSslyEJBYmwc9Rs+7wxoeIX7OYWUCwUfkevWHRlFOUJ4UuYSTw0D4WhNALOxyQAxa7F+8ALs0GC7qQHcBJAsHAOxBu4Md1mhJVXLNC9xgHmehjP/Y8zmj+r+0KVKrT9Ki33QKaYzqJwC+0llJKgHQTcKtgc7Q4Vd8OoBbWSTe4OetxGWla9ObpSSRZV/wA2MaKdKhRSrIKVElskZPx+ETC7bXPmihZEwKmVTSE0EsC7ki4eCqn+wC4UtSjS4s4wXxZvWE52oXOVQAlTOyr45m7D0jn7GX+JHqfyiY65X0JvuJtLc0Xl/wDEH9USM/8AYy/xp9T+USK01v8AjYal1Kjik0kslJbLA48XjS0upTNSbfzJP6x1islRJWykU5XUyvOzWaFtYtBWOwftXyn2W3fpGsKs4Zk7ro+fyE4Jljp5kupEsVJXYHdB3fye8NaTTJlJN+q1Hf8At03hgP8AC7O3XyjO4qC6SpzJGQnL9Y6ZU40FxEr9OxmpOWAMzi6ySZaAUjcgk+JY2jieKzSCQEC3I8252vzjQlrSU/cGWDTuLt1vjxgKSmk3S1N3v3QQ2Pdq57PHI5Vf1v8Ag10roLaGQl0LX3iVGok4U9uhwYJpxNdYCyVgl0KLhQ8+nKB6PK2bs/eJ9h/4W+EOawyu72j1WanLeW3xjOCWm+3lhlpurT2QWEuVFgk88egv6wAiZ2ktKphUpR7yNgN3GMQoo2Geye2Hfu9Wf6vGho+yZXZklTd6rLee3g8NSc39gEly+zJXLsa6Ql3qDX8bxdfF1gPQlrbncePT4RzVe0gFqG7oHseZcQytIIDBJDBt+65ZySGTVuNmgjKcbqDsJpPcHpeKhRAWmh8G7eb/ADg+s0ZKq0WmD/F/f5wSdKQUkzwhJAFwbgeDWvygXC1khQuZY9hRz4eHXaOmEnP/AEqub7PmiGtOUCMsz1BSgUy0+6d1b/HeGdbrEygLOfdSLW+ghiapTEgOprA/r/zGZw1EtZJmEmZdwuw/Xyip3oemPuf9T/gS9eXsVTxhTt2YfxMVmTlTlJQWSg8jks4D88WhyeglQqQlmsR3nS13JZgBd9oV1zBlOy7XSXLsGDOLNeOWpOq1aUm19i1FLZEpKJcsoJQCSFm2dnPLNodkLVXRMAJI7qx7wGx/W0dkoBCqki4BX+ZwxhIqQCOxWpSgWAJsLiwuLeRhe2z/AB/jzJQdU1SiuhQloT7S91KgPYVy5ZW5UpTAvel9+dnimmMo/vFKcm490lhlif1yh7WA3KWCqbMO9T/C35wktSu/t/gBGVr5iBSyVgeySTcO1ju0QcYXf7tNss/nvFtFTSWpNrvlnFVTdcQ5ISe8KUU+/UwvbLOGZmioTq2SU2Jxj0LIWicjmk5G4P59d4U7OagGUkOFeyv8I3fliOz6BNH2d637wHstu/TwjSPTEdcI/wDke7Eli65mbejYWkSkSUG7Ae0o7/rYRnzOMLuUoFL5L/EvmC8RbtB2r9j7tOH67vDc2mk9l2dDCp+XXy53jKpOXspvSo8uZUYrd5Mv9tL/AAo+P5xIarHNf/8AOJHPxK362Vpj0F1cIW5PaB/Aj6Q9pNMmUg3GO8o/rHTeMubxWakkEJBBv3YoZ65xCFKCQ9gxufARpGrQpu8IvV3Jak8Nj6Ji56iUEoQj2eqtng2h1tbpUGWLFJFjzt9IElYkJCCwUFAlsHkfS0A1+kqJnJIQl7G7kvm3Uw1VnB6t3/UvOg3FNWLT+D3PZqpScpL+lsiKo4TMAYKRvz36t4Zhc8Ymj8J605+MHkcWX7SkgodiQGv0vE6vhG9mhevsckT6ClE3ukTHUWd7W+PlvDKO0EyYoSyVkmlZFgNr4ZoPqdMmcgEEfwq+h6dNozpUwo+7mdo4cBIIAL9WfD3gqU3Tau8cmOMrmidKDJ7Oq/tVbVZ9NoWmrmVoJlntAQ6gLKHlZmig1C2cJFLWQ3/47k/KKTtQSKJZmOoAUFrDa+cREpRtjzp5uUX1U0EqQhlGsFAAwb1WwbgdI5M4ZMIYlGAPa5cuXgId4fohKBJapu8rYDkDy6wrP4uXJQgFALVF7nyNvCNXShGOqu7N8kRqbfpOSuGKJHaqBSnABc+HQQ7rdWJQAABV7qRsOvT5xnfttf4EfH84to9MorE1ZCg91BTsdvygjWpxWmhe73b5INLfuGftC5SgmcXCrhX4TuPCL8Q0AmBwwXsdleP5xXUETUFIuqo0h+fPoBCKdWuQ6DSoA4d29Ljwg4sUtFTMevNA4u91uXPDpxIKilRxdW3LwiUKlrQqYHS4cgvgNnPliInjaibIST5/nGhpNUmakgi+FIP0/VoUKdCbtTk799gvJbicyY8pLd6pf3lIL82MOaZJK0qKaEIDISc3y/SxPlCC5KtOupKlUGzi5HiMPBPtDnu1KcCpah7mLDa+8ZpuMrT3XLzPcpO4aahSSvu9pLXcgZB+eRAkTqZaSrulK+64LlNn8rkRT7UzldSFMHUjcZS4PgbxNNpTNWZq3p2Byr8h4QJOUrQ3YN2KS9MuZUpACUl6XJFifj5uIg4VNuQpAfLG3o2If1utoZKRUs4Ty5WHyjOPG1j3Eeh/1RpOHw8HabbfbYm8nsaenkIlIN7N3lc/1sIWE2bMBmINKUeyn8XN+doTK5moITUlPJN/Xf4xpS9QmXQmyWJqD4JF26bw3VU0oxxBfv5kajze5fTz0zkG38yTt1HTrGfM4Ou4SsUu7Fx6hsxWfplSz2qClAJ7oc462a/WK/tuZ+FHofzhSq05q1dO65rmhaWvaT9iL/Ej4/lEjn7cmfhl/wBJ/wBUcjP/AGn/ANBafYfMsKmJyaVPYpa4d2zctzhfUKFKXSFTJhd1B6RYY5coZ7dKVMpSSfwpRcHxDv6x2asKKJktSSm6FPs58iGfmItpNPqaA0SaJYCwFgOzhxgtT0sIFxKSoGsgKAAFKhkP7vIMY0VhwLO1TgDchucU1CylPu1BIdxlsDPjscGKlTVrCFlygpKqQaForAb2SGsDs938IIlQAF2uwJpBJCbXZgQHGN/S0uaiUhMtau8BcAEtdzYD9NAF0qBV93MS7qpFJSNi73PRoW224C/Bp33ikpcIIJYl7j6xfji2VLO1J2B3tnrC/BmE0XsoEJJ35Q7xuQohKwHodx5v6QoXl8LK3JkP3lkKsA2R7NOXck0cgQPGFeDzHmlrdw7AXe7dI0NPqkqlico3Skg2GS23o0JcHQpS1TSAAQR4k8hDir1IWzn8Dlsy3HJrUJJNBupslj+UMoYpGMJOAS5cJJANLt9IT4+HUgC5Y284JpJKQl0pRSwJWvBO7coVSTdeYR9qCSNKkBKcAupRIuQDh9hkwHQupTyxTLuKSSXxkEtdxGgmahaShK0upJAAPMbP1+sTh7sl0hJFrE5FuTZ2f5Q1TV1YoVMlkrEoBJwSCSd7AnAtmASUA12AmouS5UCBnJ3x6RpadLA2bugF7d58QJCSJpUQlKUpIKn3UxGWhaNvP+gAytOkTCQGCqSBTgm4Yva/1hTiUwJKFJLKyCkBut3cl+caK5iVkUGWo8iS9sM2YxeJSQCGSUm9STt1fkfpGdX0xwBvT1VSlHnLf/C/zjM4bMBBsBYOaWZ7G7swF75jTlJqlAAi8tn60t84z+EqpUqSsNU+2/j4C0dPxF3KDfNb9zOHP5guJzRa1ynNNzt7W4a4bEa61lMsqGRLcf0iM3ixK1iSgPT0wd78ufhGhqA0pTmwls/Vm+cHw91Ko+2/cJ8vmZfCpg7xJ7zgkqZnfutu7w4qSK6qSaEqYUhnHm5uTmMzhsoE+xUr3Um3if7bxrInIQSFKlg8kg+bs7RzUsxVzQU1SA6UABUxQJK1Pu5Fue0NCW1AWApVgCoXyM3uLlngh/eVJKVJWkd7qnwb0gs5DtSH7oAbYguY1UN3553AzNSKF1TQFpUrd3HXk0Hm6XIuaFppUAHY7XyBiD8RBUClFJqLX65OenK0d1Gqlju1h02wSAcXa0Dgk3fzzcAfb/pkflEhepP/ABZH9B/OJC1d/wAoLF9BKQgOSl9y9y5c7vBVy0kOgpcEmop6nO5Bf4QLSqSsVd4EnNV+ruWaC6lCaC4UsEte5sSzY5Hwior09gEtOgrQKlgIcmnDXJFzdt/OOqCxMAUpJJSQ7Y3LNao882iSZ4pCZhVYnvWYEPZ8E4+McmTa1J7qygJelvIHYqAJO8Y4srdvPNhmiEoQcpSpmtztkjw+MIzdGKvu1JAIIUeaS7k3P/lofKQbuoOHYEMcbnxEKT5yEGkJUQoF2OUsXOc7+XWNqiVs7CBarRialPZMAkFhuovsHtBtDq1AiXNcL91R36E4frvAplEkAKSFODSdj4jbbEdkhU9isUygbJG58eXWJpuUZrR7unL69BSStkLN4WkqdyEu6kDc9OQ+UE1ur7MBKQ6yO6ke6Ov5QaZqEhQSVAKOB8vDo8LamWtClTJWT7aSHfqN/KOupFU4t0t+dstfIyTu/ULaTRLCiuaHcKCgc3GRzHhFvslRAsZVykAm7k/EYvyiStUib3QkhZe1RIZskn6RZCkhpNyQ92yfeYsTaOFRjbG389DYd7BBpBKXS4AfwbDHn5kwlNqTMSkUgl2cm4wytyRsfGHU6cYqNPKkPbqzwnNnhM2q4B9twSAbsAfXpaNJrHQCTkzAlRqBcEqfYttywRBdPJC0OoJCSLXLeexUS3pAV6hCQSlV1Bw4+bX3HLflBdAgFDXCslxhXKk2bwiY21W/kC2s0aVizEgMkg4t02B+sAlyXBKxVMUlksdmZ1bX68oYnSEgVEktdwkAMzuzF4XATM+8APdSyhgsMEbXAPpDklq2z5+wgMjtNOTUCUHLYfmnrD+okJnJBB/kWNuh/VoUHEL0SEkk4KiT4uDYQ7ppIlILm2VK2foI2+HSacN4c+3yZE+vMrppCZSSSeq1HfoP1eEZyZmoNgUyxh/mfzjRmy0zUBjbKVDY9R8xCK9cUmiel294bjoBYwfEJJKKxDlbn82EO+5eZKsAhkzUpY3yGYlJ6Zg+ikIli5SHsS+bZD9drQAhKGnMbjujJuC5PgIZ00tKmUKg9xjHVx8oxgvV38yaFNTKCUVJoYC+WOHHRXI9YDKlLUlJMwWAoZss18vsL9YPrUCgWUom6S16mDWsGDi9xAE6pBSK3cJfk/Qc7giz7QpJagJISozFJJScE2yMMNgOcO0ywCmpAfIwMMf08Jy5tU2ohRAalxgls4IcMxMPLkpw6mG1hn47GKp5TsAn9il/gT/UP9cSL9in8HxMchcNdF59AuBl6UFdQC5atyAKfL9NFpkkIpSApalEkqJuACKr+u/OATZSkhZSolkunclQCsjxKfTxcfE5ypaO1d6E3S7ZUh7scAKsRd8iJTjy3NeEzTVIFITTZRwoWG+H3iT5dSQoA1FJZtifMW6HpCsoLWkEq94vYbFaeTvdP9IiICzUKiKSEpLDFKC+L96r1MXriHCYWRJCwJiCqWSCCkMd2Nj1b4QKXpglwlCipTgqXaxyQf0YS4JrlTa0spCUHBKVXKl1XAvsk8ik3OSWdpVGlKlKVUO+dnCQAWwLgljziW10yHCYtokhcxMsl0Aq88n4sI1+Iazskhh3jZPIN0+kYhmiTPQgA1KLhWzGaElLc6FgO92dt4e4jIUqWsuVKSlRlhg70NdhclQfzh0punTaXufPsS6LbC6PhwXKUVl5iySCc2/vmO8L15UaFPUA6VcwOflvC/F+KdgZa1KUQZiUJFrVzACSWwEluZ8bxNFLUtMudUa1IBUWG8trWYXIONoIS4bUo/XuN0W8HeKoEtaVptVUCPgfB3i8qSDLAWFEXUmYlzc5DAc+cV1MtUxJKvcWpgzd0Lf4oDP1eEOCTzNlqUhRllmsqplCpJq7qXIUHIYXDYiZWc5SS9IlSlazN6VoyyaphpTyTSTbcvytaOaICYygFC5pd7A5L8ze7wEzFVtUaSkkm2ak2dvwuPCMvRcWUZvYhShQqgqYd6mWtyAxYBY3JuMMz2nHkPhM3ZUtJKmS1YJtewsQ0CABV2brS6e6bhmyNnA6iATVLSHSSSVAMAPZVMSVeiarwhxjiK5RQQaiqoJJIDKEtaiSKTU4BO3s9YFJPbzqHCkaep0ns9pMLCzJQxPi3Rh5QpxGYUEKAKAUlISTsxDs3U5vDQKn9tQG4HNwRcbMCPOMrWppk9quqoAVDckim1ixqUDg4wXjKdn7R8KRtcKkJTLBGVB1Hpy8LQoicdRNSnEsXbm2X6wHhesVNkpWhVIOAwLJJBYnnS6Xffwi+lQpBWlCikUhiwLkhYO23dNmwI1nNaY01hLfuyFQle4TVKMiZUi8tYenp9Ohh7UykzJfSmpJ3FnjB4fxL7QTKNQTLcFNrEdmQDYN3VXGz5wY0PvEiWgLJB7qiALChd8WvTnpFQmo6oy9rW3Rg6MnZoX4ZMUpTtUUJal2cY8LAxoafRgEmWVofIKXHkS2Oced4jNEmaEUk90zAQbsmbLSU0tll2L87YMOcP1y5khUxClOyqQ4V3kgiymZTljYC9oxpqyWorhs2OzCVJlipVnUrpcN6tjYQxNQEhIpHdFQfZsARj8T1apVMxyQVy5ZFh7c1KU+6QQCrxZ7vAeGa5c8EFRSZbJJDGquUhbju2LqBu9xGikkm0g4TNvXIpBUEqVgnqBkEvyxvmKnSAglC1hKw5AD5G2+PrCdcxQUSpiVG1gCkLLYDh0MHG0Y3D+PrmpkAOBOQmi6SUDskquKRUxNyGuoc2h3i28Bwma/7PR+Cf8A0iJDT9T/AFGJGFodB8KR1WTGJ/tr/uU3/p/ziJEiafuR0y2NnQ/ux5/MwaJEge4jyv8A9Of3c7+f/wBy49bEiRdX3MUdjzWq/wDuI/5Kf+5G+YkSCWyBGN/tT+4H/Nl/5xD3DP3Mr+RPyEdiQP2fUOYef7KvA/KMH/Yv/d0+A+aokSBe1/QfM9AYw9N/vk3xR/2pkSJCjsxPkbsYnHvaleMz/sTI7EghuN7GqmEOO/7vO/5avlHYkJbgy3DP3Q8PoIciRIHuC2MngXv/APMnf9wRsCOxIqW5KPO8V/3yV/Kn/uiNjQfu0+H1MSJFP2gtzP8A9qP3Sf8Amo/zQD/Zf25/jL/yR2JAvb52DmbGr9hX8p+UeU4P+803gr/KIkSCGz85A9z18SJEjM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data:image/jpeg;base64,/9j/4AAQSkZJRgABAQAAAQABAAD/2wCEAAkGBxQTEhUUExQWFhUXGB8bGBgYGR8gHxwcHhscHBsgHBsgHCggGx4lGxwYITEiJSorLi4vHB8zODMsNygtLisBCgoKDg0OGxAQGy8lICYsLC0wLC0sLC8sMi00LCwsLC8sLCwsLywvLCwsLCwsLC0sLCwsLCwsLCwsLSwsLDQsLP/AABEIAOEA4QMBIgACEQEDEQH/xAAaAAACAwEBAAAAAAAAAAAAAAADBAACBQEG/8QARxAAAQIFAgMFBQUGAwcDBQAAAQIRAAMSITEEQQVRYRMicYGRMkKhscEUI1LR8BUzYnKS4aKy0gY0U3OCs/EkwuIHNUNjo//EABkBAAMBAQEAAAAAAAAAAAAAAAABAgMEBf/EADQRAAIBAwIFAgUDAwQDAAAAAAABAgMRIRIxE0FRYfAiMgRxgZGhUrHBQtHhIyRT8RQzYv/aAAwDAQACEQMRAD8A9vJlgixdykuHHsnYGF5IBmTFKUKqimk8gQ2fDMESmcxPaELqFgBTct+j0MVnamhSlGkKIBID36jDm9wctHmtqybVixhSfvOjhPmQb+LmFdUgBaFBQCgoCkHLm4LZLc4udeiqpu7+O7VYFm5bxyXqQtST3SQ5AJ2/Ectiwgbi8JgM6iWA927xU5JGQ220Z2vmLotSU2FSVOxa/r4Q1NE6kmsFVXs0ppset+sKrPakBIAmEkTACbhN+bNEVHdWWAD8CP3Z/n+gheVfVKdRSKzjcuwA9Ymh1QlLVKV7NRZXI4v0hviGgqNaLTBe3veHX5xolxKEdOXF5Rne0s8zmrkES11KpILJZ703AP0MW4Gfuv8ArP0gEyYvUlIYpQn2z18OfKHJ89ElAtb3U7k8z9TF0ElPi7RS36hPaxkLWRqFM5JWbOz3wY1EFRspSQpnIC2Lu5tGbJlqUDOH4zVdmBz1vVD0mcSQmUlKUJJFRuerOXv9Y5abtvzLCcQlFqApu0mFydgzt8oKiQye7YkgBsPa/iGMDnJUUqTMCVAGysN1I5X+cdVrUsoFnBsE5JZwRa4Ije8btsDq9MFyxzYi+xxbrv5RzQpJSly/ZqUHG4AIF+jxw6tBASljY5a1r1Ei1z6gR2WVBKEISEpySQ5JzgHe9jArXuvNgKkrAZPfIZhUD422LRn6GaVahJJOTku1jZ4bMx1UzUAEnurTZyMXzCZCpZROULlTtzsC/mDGE3lPkmA5xxRCJZBINR+Qg0iSppYCqgbEg4bvWbqM7wRSETpY3ScHdJ/W28JSdSuSlUoglR/dkYvy+cdNdJVOI/a+fnUiG1imktqQKqh3mPiCcbXgvHz3Zecn6Qfh2go7ymrOf4efnzMKaucJ60y04D352ct6RLi4fDuMt5PCDeWAujnrUkEgs1lFVyXD3OLBmh2XLwSXYqPMFxZj6/oxnSVUgBSK5l0hJIIAABx+nh6VNmgJLIL2KQGIDPkltjEU5dbssFw7SlX3ii5UagdxkfrlBpaHKhsQWA5Alx5vA5SkyzZIDqyWNNsHo7sXjqdZLFTHANNWCMqbne0OOlJJgUkySiazgJWCG5FIz1vBVIKQnvMwSLqCXb+0UlG5WhArpDXFn/ELXNrRWfNmAJJCFhnIpZrO4J6HPjBhIYa/4Zfr/wDGJCP22R/w1eoiRPFj1Xn0AbSqZuCBtSkKHq5gHECe7UAA4JIDmq7WYs5aOo1qgLy11uO6EnAL2PJn9YmqkqUSLhQY+1YOc7OosWi5O8cXYBWNTUinm3TOXdts7wDhruukVByQTY1WLMwJaLfZFPTWafa2q5M2Gp6RzSyFJLd4kufaserHCgSHf5wZusAMGavYFXihvG7wtqCUpBSA5UyiABazB+sWmcR7vsqKnIoY4J32ZukBSVSilUwE1kgpJsBal+ovEyknz+vQQyvSpUlloCQHuFM3Vt/ExThai6kg1S04WbMeXWEpGmM5ZueySot4E4T5NGlqtSmUkAAfwpHzPTrvGtHfivCXPqTN8hpaixIDkXAw5jL0slE0lS1VzN0vTT4eEEl6taFBM9u9cK5dD0+UW4lw+vvJssf4v7/ONKz40dUVtvF/uTH0uz+5NQpSVBpbVFiNlDBcb23EGSKXCEAi4wWZ9wM+PSENNrO4xqMxSmq3GMeVUHlzFSVULqZyy3s2ww4vm8csZq9/EaDnaEg2CmD4pvhi9oT0SRSSEpUasBPsvkW9IYVq6wopqYH2ttsPcnIaAo0601FJNi9KmvbJNmJN/ERcndprIA9UkfdmlLkvQ11PnPryh1c6lhYW94Fy4uxTYeUKr0y6kkqNnPdHsuzNmoZH/iGE6yikKdLg3LMbbEO14I4bvgCtAWRUi2wvdht3bY5/SBaZZmB1SyrIDMyfAG0UM1U1XcqAGV8wMNZ3t8YDqNbUlNDhanCh+Kwct4k/GM5TW/j/AOgCzJQkqBlm5YGUbkjyJjUO1r9cpO/nCnD9D2feVdbXJPsjx+sBmcQUSTKDoR7R5/kI66TVCN5rfaP8mcvU8fcvrlVL7NSuzQQ9R97z2EW+ypQO7LUdwpxbwILtBe5ORzB9Un8/nGdKSqVMCFl0Ev0Vyv4taMq6tLXuns+nYcHyGJHeSFlLrcjBcszGwN9nhkak8kj+EgubNybEI9qpX3qQrswWoGwAGPN3MOo4mGSxck+yMizYwLtEQklzt/PcsDqpYM0ApCeqmNTj6dbvFlISQoFAASCzg2zzHQco5OlqKnBUGVuAyQRvzJBG8RcmbcFTUjLPU4e42v8AOFzePPPLgd4cWQ4SLWq2Ic95hc4gippPuhQ5gEY5uDaKaUmWLhZCUhxZ09NnGWPjFJ/EHCQl1qIwnYsz3FrvbwhqSjFJuwytCfwo/oP+mJAfsep5q/q/vEjO7/S/sIe088Dc5AuXLm+0LaFYrmC9dZquQMsPL4wl+0Q6w5AJBQqkOCOYHpbrBKTPLpSUEAOp7EcyGvFcS9rZGaVQ7Rn96p+lL+kLayYO0ljvV1Bg7hnZXlbxjg1Ka6WV/Pb/ACth4XYyS60lSmLKdwkHcBrXipTx2uBp6ic4LE5I7pALjxxGRxKyVMg3IqWohzZwLW5G0dVr0ukO4DlSih3JuWHX6QbWTwoBKQFKLEBnaobEWBHWInNTTyAfgY+6H8x+kJ6dlak1qwos+Cxx6YjU0On7NASSLF1HYc/RsxkaVSTMJDl1lmSDksBc4IeNqycadKL36GccybHuJzUzJRKixSo02ueQHwJgnBlEykuXYkeTiF9URTzuwYOO6LAuXxe2YNwdY7NgXKVF/Bwxh/Dv/cK/QKntMxJPbqZNfeV3eYu/wjW0i2pprAYMk0tc2uz+sJzJPZTSpTFCiSFMe6ctY52i2t1gADMVWN0vbORYNgxzxXDvqw7ljfEZwIQ6mTWQpuYGDB1r7oJJICgS7X52AG53EZk7WoIUkupCi4YMUl7u8GQoy0kzai5cCxJFs3YDpGnEu2wG3HZpckC52wfEFrGKcPmvLAervKCXyQL7v1hTUAqSCkqoAZQtUA24JYhuUVTr0MkjupQnupIuVEEbbXg4lpK+MAM6qYCC5WpNjSA2SzA5jN4eX1CSzd42w1jZoc0OpTQ7gEAFTDAdhk53tyivD5FU3tAAEpOQSajfD3iGnOUbdUDdgvG1kS0gbm/VhB+HrTLRLSCFCYS5bIY56uwhfjJDSwSHd2L4bpfpHdIgUpA3sRSQSQQWZ7kGz25RtWl/uJNdiKa9KAaIU6mlJcFwWxglvKCce9hHifkIDp1JE9CnDOb0lOQRjDPaHuK6QrQAnKSS3P8AvE005fD1IrrsDxJCmgm2DBaFBOQHCg7Oxs+LxsSls3PDkM7ZtzeMzTahFGwAFwHLOQNy+Q5AgUrXJY3SFJUSmxYhmPhbHhEQmoJZLHOFzAwNRKndTtY3e5xYc4Np1d48wFP1L2jPld9ZVKqSmp1hTN45fyg6Z6VFSUlQUxYqFiduo6PFQnZJeP5AXSsCcmlRwXDBqWcFgB+t4NPnWDFQdj3aS7232eM5E7siQp+1IAqUxAxlibN5xxOtRUAGpSkAEpuW+W94lVbKzfnm4Df2bpM/w/lEhin/APcP8MSNNK8aAQPCJV7K9f7QjrdIqUQUlRlE3Dn0P5xZGn1AFYKs2Dk+ZGG8Y0dFq0zQQQxbvJP6x8opRpVvSo6Jcu5D1RzudXNTQZrBigW2e4I+kZuh0apt1qUJYwHz4Py5w4OG3YqJlAuEbvy8IJr9aJYYAFRHdTsOT9OkPg/11sJcurBzviIP9jyv4/UflB9LpESgSm3NSjgfSMtcrUU11LzcOQR5cvCK6mVMp7ylkObEk+yAS4u1znEQq1OHqjSsw0y5sJq9WZyqEWQLkmzgbnkByhr7IClmlqS5AVLyndzcv+ucdkpCgUp9mYgAMxAUBgkYNgYWQQgOl0TkFin8eIybbeqeb+Y/ctK2wynQXuKz7IfCQNz6YhbUpUgiYgoce0EbX3Dl+sNcQnJUpCCumWQ6iN7WHpFNGlIK5iUkIalAZ3JOWglGN7L7/wAgNabUJmoNv5knb+3Iwt+x5fNfwhWcmlaQkkKCQFFO5J5jGd+UWI1BUEhSy5I6WLG/LrGrrwkkqsNTXMjQ1sw6+FNeUtQUMORf0ivD5pWmYlTlbG6je2AB6mLabWqSqidzss/m1x12hrV6UlQWi0weiuh6t6xXDhNa6S23iCbTtIT4lPUJgRKJCmaxz4jmLx39jA3Ws1bsx+Lw5pNIEOSXWXKlcubdOsJTtetagmS4DtU2T6WHIQnThBaq2W9ohqbdol0cFQCHUo9LfN4Z1urTKSLB27qfqenzjPlztQSxUoFwMDPizYvHNKisrJNUxgQ98G4Y7sMC0Sq8Iq1GFm+bDQ37mX0enWs1qSlSlHCy1uYA28oINC70uh7EG9JBDkHcFsxzVS0FaVqB7NQAcBqSLeQhjSalkzAVBfZh0qcXwWzzYecZxjG9n9/z88lgl6IFNkJSm91nvOA3MM52ivD9aUns5tiMKO3IE8uRgK0haQSrtJq8Ae70Ie0NayWli90oRS7N3rMxOcQQk4vXDFvMiavhhdZw1C1OXSrdmv8A3gA4Mj8avQfnC8qZOpFK1EOwYPgOAN+cdRqdQAlZJKSbAjI8Gdusaur8PJ3lTZOmXUk7tJKgFKUqXsxyOXTwjR1ZSlK1nBAZjz3SeYi0uYiag7pORuD+sHeF0aBVkrVVLR7I3PjyaKdBr/1+pPbt8wU+otpdKucKpq1U7cz67dYP+xpfNfwg3ENb2bJSHWcDlyt8hCB+0sk1LZRbwPIjaFJUKXpcXN82C1SzsM/sSXzV6iJC/wB7+Od/SfziROqh/wAf5DTLr+C+n18tArdZL3S7egwRFtPVNWJqhQkey2VeJ5QT9kSwXpUb7m3yicR14lhgxWcDlycfIRqqTgtVbCXJc2DnfERwLFTOHZ6d28OUZs2qQszAK0qNycjzin2RpXaBX3v7yp9uUNcP1omgggBTd5PMdPy2inU41oy9Mt4sSjoygWq10tQrqUC9km/S4ew/KKTdSkJIFR6YwAR3T7p5PygquDyyffHmPygc3gyaWSpQOQFGz/TxjKVD4jLsVxIl+HoIAByrvED2Ujmoc4k/WlaVKTLBQm1ZzkYH62hSXqi60LFK1JpqJOQGuOvOGk6cihM1YISWEtG5Z7/reMU7xtHzzcoHKlKQsJpStSkuysM3jDiNYFpJZSSmykpyOo6RNcgLpclKgWSsYfkej/OFVzDLUZkxSVVJIAST3r+FmivY7Lbz6gUlK7NZfBu6TkKIaonbygqp6KgDMKb+1dyx5+yUnwzAdJp1TQkklKEBk8yXyPz6Qc8HQfeX8IdOlVkrwjglzSwy+r16VDskpMxRJHeb1tmGdNKolhJU7ZJwByfkIppdKiUCR5qPL6D5wp2/brpuJSbq5kDc/lHQm6L1T97wl/cl+vC2G+IyFLQyTcF22V0gWj4ggihjKViwHnkW84FLn9isyl+z7quQOH6QfXaBMwgkseYu42/8wneq3On7tmv7Anpw9gUqcmpu0cuBVfm/Olhh2gNVa0kWAFVSrUpHK7EC+0ERwhIxMUPIc/GAT5apNQLqQtu8M2L+RzHPUp1YK842RaknsaMzVJSkOCqvCSGKupGB8YSmS1EqIT2dABUkH+X+Lo9mwLwYFa1ibKpakJ7x9k7g7u8MaJCQkh6yokKP4iNh5OPOC2t2e3n13GB02rCaapYQFgMsb23u49YpxFLjD0FylVrc04eOHTKoKZa0qlkmyixDZ9IHN1ZKkpl95VFDg2JIDkeDZiXL02l59t+oBhqBTdRfBqf8LuQDUzWd4Np9ahKazMUoH3WFrYOSPWF08IDAFavJmvlrxaXwhAIJKj0sH+MbRo/EbqP5/wAk649S2iFcztQns04Ye/47NGgnPzG45f2hLiOuEsMGraw2SOZ+ghebp1S0CYFfeC63LghWPGNlWVC8I5e8v8EadeTqF/Z1krFYWXC9/wDz0i+p1SDSrtCavdUHDPkgNblDGnnonINn/Enl+ucLDg0vmv4Rk6E2v9HMX+ClNL3BvtHSb/Sr847Av2Kj8S/URIOB8R+lfcfEj1Mcyp1Skup0572PEu0F0enQX7StJsQs4c42+JMaadO4IYCopcMzjf1tAJsozVqqfs0mlN7d0gEtk+Pyjm4Vs7lhvtK+1ag1M3Tx5NvGbrJCEkdmVqVclQNgd9h6gxr0mqjbk5Z6XbwhREoylilzLVZQe3eJAIGQOvzi5xb36/YQgoTwoJqW5x3zfwLtDmnnTJbGYSpBAcu5STyf4iGl6ZgAw7qlMGJZO2/P9WhTiWpASQxq/iTzF2e6SDE2dL1XyDyO63RpmgEEVN3VbHoenyjOlzF3QEhBcpUUpJLP3rjl9Yc4D+6/6z8hCkhJOoUEgHvkm5FnO42xbe0bV0pKFRKzluRHDaLrlrRcFwe6oEFQtueTm0c0mk7VVSkhCElqRZzyMG1CVGWohPsnvO4cj2iwyDyOIJwM/dj+c/SJo04zqqD23HNtK6D6vVUMlIeYR3UjYeHhgRkz5s9NytbMC4JYPgHr0ipnBOoXUzVm5DtfbrGipQmAWce13qvxemPnCqVHWbza2yHGNjMmrmEDtSuk7c/In5xosmVLVSa0qDPYlJOQSOdvSCaupAUpIda10pOe6MNy3+cd02nKApQUSSzubl2t1ybxMYNP+egwOpSmakLUaABawBUW65bEIS9TNCfu1LoHTHzjT1WnUsJWFGoAs2fBuTj4xbTErCVEMoEy5mwZi9upIPlA4Ny6Pr186AZ8jU6giqosA9xkO1rXvGrInJmJIIY++g7frntC8uYJaWNgGNiebHO27DlzwjppoOpSUs1TOHv1ve8VTquk0m73w0yZRTCTtP2KvZ7RBNrnPItvF5aFrvUw9kUuAlmNTciHg/HLS0nkv6GJpyqiWSDf2bksXDeApfrBVpqFVwWwRd1cVmTlKIFCSs2CmIPK+HJF40tHpUyklyHbvK+g6fOM9NQ1KQoEEK3UTba5hjjp+6H8/wD7YuhaMZ1WruOwpZaQLUauau8t0IAcc1XA+e0Kp1E8kipbjPTx5Q3odUmkAWIBLJcANzvk5s0MS9M4KQLKWKmJemkne+bxi9VR6tT+5dkhHQyUqU5WRMBcVMyjyy5h5OqKlqSEkEgBiPZbfycwIgzlkqcICu6Nixa/m1+sNkEqKCXF8nNkuDd2F8vmKhFpY6/cZjz5aUKHYrUS3tAhut9or2k9ymqY4Ds5wN40NPLKFCWXVKWGvsc25bRcyymkkCpKSNybKYXHSM+E3lYAF9lnf8b/ABqiQ/3eavRf5R2NeEuv5AQkawhLplEpB3W6jfk3NvURdKkoUpQKwkkHcMo55Z2e0GRqQcAnm5AwXe5PSFeIsqmmp1bO3dDuDsceMU3aN73AcKhWz3euli9rcsPAJykrUkkqpSoki5dQwN+rtAvskt6GNRLvu7Yd325xzQpCVKSqoFLkB37vlvc3d4HJt2fUQSfrjSVGWoIdnCmOeXjCmuXVLFKipClWBBdBGXLkm0aS54GQoZIwc72LwmaZR7QOSpTAEuAfeP0hVLvdgTgs0JqlGywoluexb0inENOUL7ZFw7qHIu9+YeOzdAlZqSshZJJJBuc2bAhvRz1VdnMH3gHiFD84uFpwVKeLe1/3Iaad0LcT1YmBCJNyrvFtiefxeG9JIEpDFQYXUdn6ReTIQiopFIyo9OnSEJ6Fzw7hEoey+55n9WjSzovXLM3slshX14WwjX94ZoHdKyz87n4WMah1AQoJKlzFvdKbJv0gVcuWkpCqkKyNw4YkHeDyZKZZIUVEku7ZPMWbl+hHLBNc/maE1E8KDd6XMQpw7XLYG1x9IZ7QFJFXskG9sXY2Dc8RJhBCgykOHvYWAduVgIzpMkKqUVLKXF/xAWDgZ3z0jVtp9bgaJmAJHeZyS4Yi9wBYvzx8oX088JDd6ZMWpyA1iQLG7Bhb1hafJppUlS6X/pGCwOCLeF8RoyyAE5XuGD2IOfUwJtvpYBUagLUUhakr/AsBrdGL+ojMQsCYJjMmu7bbn6xqaiQJhASSFAgvTcHrbEDV2cxIQVUpScnKiLXO0ZTi29/l5+4DGu0/ay2BGaknY2aAcM1gSFJm2VLNQc3w1vl5wPTpXJG0yVvSXp8IenaaXMpUq+4I3HI9PlHVZ1XrjifNPZ9zP2Yewhw6Qpa+2U4AJpHPNh0EX40oEJli6yp25WYPDWr1BSQiWHmEWGyRz/tCUrRBBqXMFYLi733cbxnUShB0o5v7mNK7uznD5gCLqoSksSPaUTyLfAQ5I14CQqiYUu1RY+HxgBSJprcikioDD+6ceRh6VMS1go4wnkX/AEIzp32TLA6ZQQSAslNXdbrtjwyRB0EV5BYlTb962PGEuIJBUAFElRBKQ3s874VYB3i32RL0uuoF3u5th/P4dYpSadktgLqmArSoqVSly3NWLWH5A8opqNcKQpSZiUE2KVAH0ivDCA4KlApHsv7tmZubi7w3MmpGQpJ2cDm+x6mBNuN72AV+2Sv+Kv1V+ccgf2GX/H/Uf9MSJvPsMYTqUKSVd0gWcgc998bdDC/EZlSSBSUhiAxyMBIt5nYGGJUiWq5RLJN+6C2bRELJmLukBPdA5AB3tFu7VnzEBVMWDTQmrY2ppFi52a9m5copolFBU9IBUXF3DfNOztvD61kKYFrpYbMc2gOvmFHeSUgIOL4wRfH93gcbZvsBYzpYSVAJABIJb0bz6bGEk6oFytuyKmCru4DuN9m84d1OkluTQh+rgP1a0Z3Ep4KLqSbChCMA83b4GJqtrewFp2rmlZlS8gkOLOOvhzh7TSEykkk399Z3/t84T4B7Czu+d8E/OKcQKpk7sh7KTYYewJ82eLptQpqs8t4S6EPL0jul4ilamYpJ9l/eH5wHV6dct1ySQPeSNuoH6aDcS0yVopQLyyALtZgTfk3yivCdUVoc5SWfmG36xonxHwqjzykvyJrTlAZWrTMQpa2ATgfiLPc9YJI1PfKZiUVvhvafGxtjy8IzdeyZyk4RUHA/XUxqJAWwV2cwbKeksOQYRyxk22ua/JoMLUhLsAFNzuXGwPmPKEpZUlS3QCHBUAXCQblnyWc25wzPQmWglCe8ogOSTnqTygyRSg2SCAMHyJZh1+MbNNvpbp9QM+csqCGQySoMXYKyQCOps55Q+haVMFAO7M9xm1s4fwi7AguxZTByzgB+THf4wtIlBYUiYkOgikg7HFx6Y5WgUXF9biB6ueEkBCU1uABuDkHD8rdY4rUJQntEhJNXeRyN8HxEE7IIJKEpch61Kc9bZ9IyJxHaUg1JKg7YJ3bpcxjUk4588/AzQ0qVzmVMJ7MYTir9c4b1etTLYEOfwj3R+sCLa6eZaFKADhgBsLt8IW4PKYKmTHJWQHN3Ci3zzHU26L4cX6nlyZmlqy9hifJTNSCDf3Vjb9coRTrpqVdnMAJJABVgXz1jgqkTafcUcE7YfpDPG0Dsid0qDH1iJviQlUWJR36Ma9LsCnzQhwgJUgEVk8y4HgBDiDLKamS1g4cbsTZhvjxjN4XNDFimonvpV7wzli3nD8nRSzlAvdgokdOm8ZU23lWLBa+ZUxTSQkhmP+EN4sTHe2VVT2Yr8mpw9WM9ILKUVLWSE0g0joE52Ob8oYKzWz+8A38LPFqN3e4CGgXSO9SASXc3fkp/Cxhha5aU1MkA2dn3sRnYfERyeopKVCml6T1Cj4C4bF45P0ksOyEuLsokDrbEJJpWXIBD7eOSfVX5RIf7ccpH9Y/0x2Iz+r8AJGcklSHykUmsMWLgYDE2HrA9TNFXaII7QpZSCCWOLMMwJXBFfjT8fyjhEzTMQEl7BTfDb4wpKol64tLqCknszRVMFSalBK2DAm93yWYXMKTC8wdsaEpVZwXOGc4ItnxhqTISvs1Zd6i2Td/yjPm6hc1QlpCVAeySLgddreEObxn6dwHJmqsCXBWsGkEOAwAd8AlzE1YTQXw2QxLAl2ezBXKE/wBhq/Gj4/lDOn4SxHaKCkpwkP8AXAilTrSw4MnXHqX4HKIlqJDBRDdQAb+EL6yX/wCoUeSk+8BsDk4sDDnEuIdmGDFZwNkj9YEIy9KKXXWCoOVkAhjnd8tFVtKjGjHOnLYo3b1Dc+W6VtaoXLpFT3F3YsLMMxzggZMwdQQ7YILQJcqYXrUEjK1ZcC6WGOloGt5R7RFeWVUAAXvh/paIhPRUU7bFSV1Y7xGT/wCoqU9KmYgO5AAZvGHZ4ASSAzOWS3Sos9mPJ2gsqYicjDg5G4P59d4zZ3CZmAtJSPZctnNo0qUWryprUpZwTGXJjk1aVBVRZMxIIUcApHLYmxaB6KeohSLEBN1AuDm6i9oS/ZUwfhVu1WfKGtBqhMaUQEpAsHLk7DwEYpy1LUrP9ysPYPqNQUIBSy01M7253OxxFNGlkhIVUtagVFJekBsnkz+ccUsSEBQZySKTuAW9QYRRpFzQVJSEpPNWeecwNu6sru2wzSSoLrLEh1C4Ad9gc2F8bQjq9OO2SEC5I7oSwAsxBe9t4knhk5JdJSD/ADDwjT0WkEpNyHbvK6ch0+cXCjOriUbc22S5pHeMD7pbcx/mhPSyfu2LkVOxbLNYAuGVnwgWp1XbKpFQlpvYOS25Fv7RcSSl6C6bVBmUG9l/UX3aCtUjUq6o7bBBNIprkHtAokm6dwzO2xsHwI0uKyiqWsJDlwW8DeM6ZpHftCSslyEJBYmwc9Rs+7wxoeIX7OYWUCwUfkevWHRlFOUJ4UuYSTw0D4WhNALOxyQAxa7F+8ALs0GC7qQHcBJAsHAOxBu4Md1mhJVXLNC9xgHmehjP/Y8zmj+r+0KVKrT9Ki33QKaYzqJwC+0llJKgHQTcKtgc7Q4Vd8OoBbWSTe4OetxGWla9ObpSSRZV/wA2MaKdKhRSrIKVElskZPx+ETC7bXPmihZEwKmVTSE0EsC7ki4eCqn+wC4UtSjS4s4wXxZvWE52oXOVQAlTOyr45m7D0jn7GX+JHqfyiY65X0JvuJtLc0Xl/wDEH9USM/8AYy/xp9T+USK01v8AjYal1Kjik0kslJbLA48XjS0upTNSbfzJP6x1islRJWykU5XUyvOzWaFtYtBWOwftXyn2W3fpGsKs4Zk7ro+fyE4Jljp5kupEsVJXYHdB3fye8NaTTJlJN+q1Hf8At03hgP8AC7O3XyjO4qC6SpzJGQnL9Y6ZU40FxEr9OxmpOWAMzi6ySZaAUjcgk+JY2jieKzSCQEC3I8252vzjQlrSU/cGWDTuLt1vjxgKSmk3S1N3v3QQ2Pdq57PHI5Vf1v8Ag10roLaGQl0LX3iVGok4U9uhwYJpxNdYCyVgl0KLhQ8+nKB6PK2bs/eJ9h/4W+EOawyu72j1WanLeW3xjOCWm+3lhlpurT2QWEuVFgk88egv6wAiZ2ktKphUpR7yNgN3GMQoo2Geye2Hfu9Wf6vGho+yZXZklTd6rLee3g8NSc39gEly+zJXLsa6Ql3qDX8bxdfF1gPQlrbncePT4RzVe0gFqG7oHseZcQytIIDBJDBt+65ZySGTVuNmgjKcbqDsJpPcHpeKhRAWmh8G7eb/ADg+s0ZKq0WmD/F/f5wSdKQUkzwhJAFwbgeDWvygXC1khQuZY9hRz4eHXaOmEnP/AEqub7PmiGtOUCMsz1BSgUy0+6d1b/HeGdbrEygLOfdSLW+ghiapTEgOprA/r/zGZw1EtZJmEmZdwuw/Xyip3oemPuf9T/gS9eXsVTxhTt2YfxMVmTlTlJQWSg8jks4D88WhyeglQqQlmsR3nS13JZgBd9oV1zBlOy7XSXLsGDOLNeOWpOq1aUm19i1FLZEpKJcsoJQCSFm2dnPLNodkLVXRMAJI7qx7wGx/W0dkoBCqki4BX+ZwxhIqQCOxWpSgWAJsLiwuLeRhe2z/AB/jzJQdU1SiuhQloT7S91KgPYVy5ZW5UpTAvel9+dnimmMo/vFKcm490lhlif1yh7WA3KWCqbMO9T/C35wktSu/t/gBGVr5iBSyVgeySTcO1ju0QcYXf7tNss/nvFtFTSWpNrvlnFVTdcQ5ISe8KUU+/UwvbLOGZmioTq2SU2Jxj0LIWicjmk5G4P59d4U7OagGUkOFeyv8I3fliOz6BNH2d637wHstu/TwjSPTEdcI/wDke7Eli65mbejYWkSkSUG7Ae0o7/rYRnzOMLuUoFL5L/EvmC8RbtB2r9j7tOH67vDc2mk9l2dDCp+XXy53jKpOXspvSo8uZUYrd5Mv9tL/AAo+P5xIarHNf/8AOJHPxK362Vpj0F1cIW5PaB/Aj6Q9pNMmUg3GO8o/rHTeMubxWakkEJBBv3YoZ65xCFKCQ9gxufARpGrQpu8IvV3Jak8Nj6Ji56iUEoQj2eqtng2h1tbpUGWLFJFjzt9IElYkJCCwUFAlsHkfS0A1+kqJnJIQl7G7kvm3Uw1VnB6t3/UvOg3FNWLT+D3PZqpScpL+lsiKo4TMAYKRvz36t4Zhc8Ymj8J605+MHkcWX7SkgodiQGv0vE6vhG9mhevsckT6ClE3ukTHUWd7W+PlvDKO0EyYoSyVkmlZFgNr4ZoPqdMmcgEEfwq+h6dNozpUwo+7mdo4cBIIAL9WfD3gqU3Tau8cmOMrmidKDJ7Oq/tVbVZ9NoWmrmVoJlntAQ6gLKHlZmig1C2cJFLWQ3/47k/KKTtQSKJZmOoAUFrDa+cREpRtjzp5uUX1U0EqQhlGsFAAwb1WwbgdI5M4ZMIYlGAPa5cuXgId4fohKBJapu8rYDkDy6wrP4uXJQgFALVF7nyNvCNXShGOqu7N8kRqbfpOSuGKJHaqBSnABc+HQQ7rdWJQAABV7qRsOvT5xnfttf4EfH84to9MorE1ZCg91BTsdvygjWpxWmhe73b5INLfuGftC5SgmcXCrhX4TuPCL8Q0AmBwwXsdleP5xXUETUFIuqo0h+fPoBCKdWuQ6DSoA4d29Ljwg4sUtFTMevNA4u91uXPDpxIKilRxdW3LwiUKlrQqYHS4cgvgNnPliInjaibIST5/nGhpNUmakgi+FIP0/VoUKdCbtTk799gvJbicyY8pLd6pf3lIL82MOaZJK0qKaEIDISc3y/SxPlCC5KtOupKlUGzi5HiMPBPtDnu1KcCpah7mLDa+8ZpuMrT3XLzPcpO4aahSSvu9pLXcgZB+eRAkTqZaSrulK+64LlNn8rkRT7UzldSFMHUjcZS4PgbxNNpTNWZq3p2Byr8h4QJOUrQ3YN2KS9MuZUpACUl6XJFifj5uIg4VNuQpAfLG3o2If1utoZKRUs4Ty5WHyjOPG1j3Eeh/1RpOHw8HabbfbYm8nsaenkIlIN7N3lc/1sIWE2bMBmINKUeyn8XN+doTK5moITUlPJN/Xf4xpS9QmXQmyWJqD4JF26bw3VU0oxxBfv5kajze5fTz0zkG38yTt1HTrGfM4Ou4SsUu7Fx6hsxWfplSz2qClAJ7oc462a/WK/tuZ+FHofzhSq05q1dO65rmhaWvaT9iL/Ej4/lEjn7cmfhl/wBJ/wBUcjP/AGn/ANBafYfMsKmJyaVPYpa4d2zctzhfUKFKXSFTJhd1B6RYY5coZ7dKVMpSSfwpRcHxDv6x2asKKJktSSm6FPs58iGfmItpNPqaA0SaJYCwFgOzhxgtT0sIFxKSoGsgKAAFKhkP7vIMY0VhwLO1TgDchucU1CylPu1BIdxlsDPjscGKlTVrCFlygpKqQaForAb2SGsDs938IIlQAF2uwJpBJCbXZgQHGN/S0uaiUhMtau8BcAEtdzYD9NAF0qBV93MS7qpFJSNi73PRoW224C/Bp33ikpcIIJYl7j6xfji2VLO1J2B3tnrC/BmE0XsoEJJ35Q7xuQohKwHodx5v6QoXl8LK3JkP3lkKsA2R7NOXck0cgQPGFeDzHmlrdw7AXe7dI0NPqkqlico3Skg2GS23o0JcHQpS1TSAAQR4k8hDir1IWzn8Dlsy3HJrUJJNBupslj+UMoYpGMJOAS5cJJANLt9IT4+HUgC5Y284JpJKQl0pRSwJWvBO7coVSTdeYR9qCSNKkBKcAupRIuQDh9hkwHQupTyxTLuKSSXxkEtdxGgmahaShK0upJAAPMbP1+sTh7sl0hJFrE5FuTZ2f5Q1TV1YoVMlkrEoBJwSCSd7AnAtmASUA12AmouS5UCBnJ3x6RpadLA2bugF7d58QJCSJpUQlKUpIKn3UxGWhaNvP+gAytOkTCQGCqSBTgm4Yva/1hTiUwJKFJLKyCkBut3cl+caK5iVkUGWo8iS9sM2YxeJSQCGSUm9STt1fkfpGdX0xwBvT1VSlHnLf/C/zjM4bMBBsBYOaWZ7G7swF75jTlJqlAAi8tn60t84z+EqpUqSsNU+2/j4C0dPxF3KDfNb9zOHP5guJzRa1ynNNzt7W4a4bEa61lMsqGRLcf0iM3ixK1iSgPT0wd78ufhGhqA0pTmwls/Vm+cHw91Ko+2/cJ8vmZfCpg7xJ7zgkqZnfutu7w4qSK6qSaEqYUhnHm5uTmMzhsoE+xUr3Um3if7bxrInIQSFKlg8kg+bs7RzUsxVzQU1SA6UABUxQJK1Pu5Fue0NCW1AWApVgCoXyM3uLlngh/eVJKVJWkd7qnwb0gs5DtSH7oAbYguY1UN3553AzNSKF1TQFpUrd3HXk0Hm6XIuaFppUAHY7XyBiD8RBUClFJqLX65OenK0d1Gqlju1h02wSAcXa0Dgk3fzzcAfb/pkflEhepP/ABZH9B/OJC1d/wAoLF9BKQgOSl9y9y5c7vBVy0kOgpcEmop6nO5Bf4QLSqSsVd4EnNV+ruWaC6lCaC4UsEte5sSzY5Hwior09gEtOgrQKlgIcmnDXJFzdt/OOqCxMAUpJJSQ7Y3LNao882iSZ4pCZhVYnvWYEPZ8E4+McmTa1J7qygJelvIHYqAJO8Y4srdvPNhmiEoQcpSpmtztkjw+MIzdGKvu1JAIIUeaS7k3P/lofKQbuoOHYEMcbnxEKT5yEGkJUQoF2OUsXOc7+XWNqiVs7CBarRialPZMAkFhuovsHtBtDq1AiXNcL91R36E4frvAplEkAKSFODSdj4jbbEdkhU9isUygbJG58eXWJpuUZrR7unL69BSStkLN4WkqdyEu6kDc9OQ+UE1ur7MBKQ6yO6ke6Ov5QaZqEhQSVAKOB8vDo8LamWtClTJWT7aSHfqN/KOupFU4t0t+dstfIyTu/ULaTRLCiuaHcKCgc3GRzHhFvslRAsZVykAm7k/EYvyiStUib3QkhZe1RIZskn6RZCkhpNyQ92yfeYsTaOFRjbG389DYd7BBpBKXS4AfwbDHn5kwlNqTMSkUgl2cm4wytyRsfGHU6cYqNPKkPbqzwnNnhM2q4B9twSAbsAfXpaNJrHQCTkzAlRqBcEqfYttywRBdPJC0OoJCSLXLeexUS3pAV6hCQSlV1Bw4+bX3HLflBdAgFDXCslxhXKk2bwiY21W/kC2s0aVizEgMkg4t02B+sAlyXBKxVMUlksdmZ1bX68oYnSEgVEktdwkAMzuzF4XATM+8APdSyhgsMEbXAPpDklq2z5+wgMjtNOTUCUHLYfmnrD+okJnJBB/kWNuh/VoUHEL0SEkk4KiT4uDYQ7ppIlILm2VK2foI2+HSacN4c+3yZE+vMrppCZSSSeq1HfoP1eEZyZmoNgUyxh/mfzjRmy0zUBjbKVDY9R8xCK9cUmiel294bjoBYwfEJJKKxDlbn82EO+5eZKsAhkzUpY3yGYlJ6Zg+ikIli5SHsS+bZD9drQAhKGnMbjujJuC5PgIZ00tKmUKg9xjHVx8oxgvV38yaFNTKCUVJoYC+WOHHRXI9YDKlLUlJMwWAoZss18vsL9YPrUCgWUom6S16mDWsGDi9xAE6pBSK3cJfk/Qc7giz7QpJagJISozFJJScE2yMMNgOcO0ywCmpAfIwMMf08Jy5tU2ohRAalxgls4IcMxMPLkpw6mG1hn47GKp5TsAn9il/gT/UP9cSL9in8HxMchcNdF59AuBl6UFdQC5atyAKfL9NFpkkIpSApalEkqJuACKr+u/OATZSkhZSolkunclQCsjxKfTxcfE5ypaO1d6E3S7ZUh7scAKsRd8iJTjy3NeEzTVIFITTZRwoWG+H3iT5dSQoA1FJZtifMW6HpCsoLWkEq94vYbFaeTvdP9IiICzUKiKSEpLDFKC+L96r1MXriHCYWRJCwJiCqWSCCkMd2Nj1b4QKXpglwlCipTgqXaxyQf0YS4JrlTa0spCUHBKVXKl1XAvsk8ik3OSWdpVGlKlKVUO+dnCQAWwLgljziW10yHCYtokhcxMsl0Aq88n4sI1+Iazskhh3jZPIN0+kYhmiTPQgA1KLhWzGaElLc6FgO92dt4e4jIUqWsuVKSlRlhg70NdhclQfzh0punTaXufPsS6LbC6PhwXKUVl5iySCc2/vmO8L15UaFPUA6VcwOflvC/F+KdgZa1KUQZiUJFrVzACSWwEluZ8bxNFLUtMudUa1IBUWG8trWYXIONoIS4bUo/XuN0W8HeKoEtaVptVUCPgfB3i8qSDLAWFEXUmYlzc5DAc+cV1MtUxJKvcWpgzd0Lf4oDP1eEOCTzNlqUhRllmsqplCpJq7qXIUHIYXDYiZWc5SS9IlSlazN6VoyyaphpTyTSTbcvytaOaICYygFC5pd7A5L8ze7wEzFVtUaSkkm2ak2dvwuPCMvRcWUZvYhShQqgqYd6mWtyAxYBY3JuMMz2nHkPhM3ZUtJKmS1YJtewsQ0CABV2brS6e6bhmyNnA6iATVLSHSSSVAMAPZVMSVeiarwhxjiK5RQQaiqoJJIDKEtaiSKTU4BO3s9YFJPbzqHCkaep0ns9pMLCzJQxPi3Rh5QpxGYUEKAKAUlISTsxDs3U5vDQKn9tQG4HNwRcbMCPOMrWppk9quqoAVDckim1ixqUDg4wXjKdn7R8KRtcKkJTLBGVB1Hpy8LQoicdRNSnEsXbm2X6wHhesVNkpWhVIOAwLJJBYnnS6Xffwi+lQpBWlCikUhiwLkhYO23dNmwI1nNaY01hLfuyFQle4TVKMiZUi8tYenp9Ohh7UykzJfSmpJ3FnjB4fxL7QTKNQTLcFNrEdmQDYN3VXGz5wY0PvEiWgLJB7qiALChd8WvTnpFQmo6oy9rW3Rg6MnZoX4ZMUpTtUUJal2cY8LAxoafRgEmWVofIKXHkS2Oced4jNEmaEUk90zAQbsmbLSU0tll2L87YMOcP1y5khUxClOyqQ4V3kgiymZTljYC9oxpqyWorhs2OzCVJlipVnUrpcN6tjYQxNQEhIpHdFQfZsARj8T1apVMxyQVy5ZFh7c1KU+6QQCrxZ7vAeGa5c8EFRSZbJJDGquUhbju2LqBu9xGikkm0g4TNvXIpBUEqVgnqBkEvyxvmKnSAglC1hKw5AD5G2+PrCdcxQUSpiVG1gCkLLYDh0MHG0Y3D+PrmpkAOBOQmi6SUDskquKRUxNyGuoc2h3i28Bwma/7PR+Cf8A0iJDT9T/AFGJGFodB8KR1WTGJ/tr/uU3/p/ziJEiafuR0y2NnQ/ux5/MwaJEge4jyv8A9Of3c7+f/wBy49bEiRdX3MUdjzWq/wDuI/5Kf+5G+YkSCWyBGN/tT+4H/Nl/5xD3DP3Mr+RPyEdiQP2fUOYef7KvA/KMH/Yv/d0+A+aokSBe1/QfM9AYw9N/vk3xR/2pkSJCjsxPkbsYnHvaleMz/sTI7EghuN7GqmEOO/7vO/5avlHYkJbgy3DP3Q8PoIciRIHuC2MngXv/APMnf9wRsCOxIqW5KPO8V/3yV/Kn/uiNjQfu0+H1MSJFP2gtzP8A9qP3Sf8Amo/zQD/Zf25/jL/yR2JAvb52DmbGr9hX8p+UeU4P+803gr/KIkSCGz85A9z18SJEjM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2" name="Picture 8" descr="https://d2d00szk9na1qq.cloudfront.net/Product/4b1dc749-ba88-4b6a-83c8-b75512f7b1fe/Images/Large_EM-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1676400" cy="1676400"/>
          </a:xfrm>
          <a:prstGeom prst="rect">
            <a:avLst/>
          </a:prstGeom>
          <a:noFill/>
        </p:spPr>
      </p:pic>
      <p:pic>
        <p:nvPicPr>
          <p:cNvPr id="14" name="Picture 8" descr="https://d2d00szk9na1qq.cloudfront.net/Product/4b1dc749-ba88-4b6a-83c8-b75512f7b1fe/Images/Large_EM-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58000" y="2209800"/>
            <a:ext cx="1676400" cy="1676400"/>
          </a:xfrm>
          <a:prstGeom prst="rect">
            <a:avLst/>
          </a:prstGeom>
          <a:noFill/>
        </p:spPr>
      </p:pic>
      <p:pic>
        <p:nvPicPr>
          <p:cNvPr id="15" name="Picture 8" descr="https://d2d00szk9na1qq.cloudfront.net/Product/4b1dc749-ba88-4b6a-83c8-b75512f7b1fe/Images/Large_EM-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800600" y="4190999"/>
            <a:ext cx="1676400" cy="1676400"/>
          </a:xfrm>
          <a:prstGeom prst="rect">
            <a:avLst/>
          </a:prstGeom>
          <a:noFill/>
        </p:spPr>
      </p:pic>
      <p:pic>
        <p:nvPicPr>
          <p:cNvPr id="16" name="Picture 8" descr="https://d2d00szk9na1qq.cloudfront.net/Product/4b1dc749-ba88-4b6a-83c8-b75512f7b1fe/Images/Large_EM-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858000" y="41910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2 way arrangement</a:t>
            </a: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667000"/>
            <a:ext cx="3810000" cy="1905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Appear </a:t>
            </a:r>
            <a:r>
              <a:rPr lang="en-US" sz="2400" dirty="0"/>
              <a:t>the same from only two directions</a:t>
            </a:r>
          </a:p>
        </p:txBody>
      </p:sp>
      <p:pic>
        <p:nvPicPr>
          <p:cNvPr id="32775" name="Picture 7" descr="two w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800" r="7208"/>
          <a:stretch>
            <a:fillRect/>
          </a:stretch>
        </p:blipFill>
        <p:spPr>
          <a:xfrm>
            <a:off x="3886200" y="1716445"/>
            <a:ext cx="2545846" cy="2169755"/>
          </a:xfrm>
          <a:noFill/>
          <a:ln/>
        </p:spPr>
      </p:pic>
      <p:pic>
        <p:nvPicPr>
          <p:cNvPr id="32776" name="Picture 8" descr="two way"/>
          <p:cNvPicPr>
            <a:picLocks noChangeAspect="1" noChangeArrowheads="1"/>
          </p:cNvPicPr>
          <p:nvPr/>
        </p:nvPicPr>
        <p:blipFill>
          <a:blip r:embed="rId3" cstate="print"/>
          <a:srcRect l="4800" r="7208"/>
          <a:stretch>
            <a:fillRect/>
          </a:stretch>
        </p:blipFill>
        <p:spPr bwMode="auto">
          <a:xfrm>
            <a:off x="3886200" y="4191000"/>
            <a:ext cx="250342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two way"/>
          <p:cNvPicPr>
            <a:picLocks noChangeAspect="1" noChangeArrowheads="1"/>
          </p:cNvPicPr>
          <p:nvPr/>
        </p:nvPicPr>
        <p:blipFill>
          <a:blip r:embed="rId3" cstate="print"/>
          <a:srcRect l="4800" r="7208"/>
          <a:stretch>
            <a:fillRect/>
          </a:stretch>
        </p:blipFill>
        <p:spPr bwMode="auto">
          <a:xfrm rot="16200000">
            <a:off x="6521594" y="2857500"/>
            <a:ext cx="2667000" cy="22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10400" y="2221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 degree turn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640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 degree turn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65163" y="214313"/>
            <a:ext cx="7793037" cy="1157287"/>
          </a:xfrm>
        </p:spPr>
        <p:txBody>
          <a:bodyPr/>
          <a:lstStyle/>
          <a:p>
            <a:pPr algn="ctr"/>
            <a:r>
              <a:rPr lang="en-US" dirty="0" smtClean="0"/>
              <a:t>1 way arrangement</a:t>
            </a: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2819400"/>
            <a:ext cx="3810000" cy="4114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Appear </a:t>
            </a:r>
            <a:r>
              <a:rPr lang="en-US" sz="2400" dirty="0"/>
              <a:t>right side up from one direction only.</a:t>
            </a:r>
          </a:p>
          <a:p>
            <a:pPr lvl="1"/>
            <a:r>
              <a:rPr lang="en-US" sz="2400" dirty="0"/>
              <a:t>Has a recognizable top and bottom</a:t>
            </a:r>
          </a:p>
          <a:p>
            <a:pPr lvl="1"/>
            <a:r>
              <a:rPr lang="en-US" sz="2400" dirty="0"/>
              <a:t>Words &amp; numbers, people, animals, functional objects</a:t>
            </a:r>
          </a:p>
        </p:txBody>
      </p:sp>
      <p:sp>
        <p:nvSpPr>
          <p:cNvPr id="29700" name="AutoShape 4" descr="data:image/jpeg;base64,/9j/4AAQSkZJRgABAQAAAQABAAD/2wCEAAkGBxQTEhQUExQWFhUXGB8bGBgXGRwaHBwgHRofHCAdHRwaHCggHR4nHRwcIjEhJSorLi4vHCIzODMsNygtLisBCgoKDg0OGxAQGzQkICU4NDc0LzQ0LC40NDQ0NDQwNDAyLDQsLCw0LDQvLCwsLCwsLCwsLCwsLCwsLCwsLCwsLP/AABEIAMIBAwMBEQACEQEDEQH/xAAbAAADAQEBAQEAAAAAAAAAAAAEBQYDAgABB//EAEAQAAIBAgQDBwMEAAUCBQQDAAECEQMhAAQSMQVBUQYTImFxgZEyobFCwdHwFCNScvFi4RUkM4KykqLC0gdDU//EABsBAAIDAQEBAAAAAAAAAAAAAAQFAgMGAQAH/8QAPREAAQMCBAQCCgEDAwIHAAAAAQACAwQRBRIhMRNBUWFxgQYUIjKRobHB0fDhI0LxFTNSJDQWQ2JygrLC/9oADAMBAAIRAxEAPwA3L1/GKbRqO+nbab/xiXrALsnNDmgcITO0ez1P2RFLPJ3wpAWuJHUXj0sffFYqGGXhhXOw2UUnrTtunbqvucanR8RBeowi9zHToB6DHJpWQi+5KnRU89aeG05Wt1J5Dv3KJ4NlNCSV0ljJUTA6CCd4jFsDMrdrIavmzy5c2YDS/Ve4jxEK601fSx3aJAnafXEZZ2tcI72JU6OgfJG6oLMzW8r2P71Qec4KAkqGdyw1GYMTeBMT64pkom5dBc9Uwpsck4gFwxgBsBt2vzT+gqKulQAByH74PaGgWCz80skjy95uTzWPFqStRcEgWkE2uLjFU8bXxlrkTh9RJDUskYLkHZSa5dz3Vo70DSSbX6nkf5GM96i+7b/3L6F/q9PlkIvdm45+I7fRUyUBRQKhYkLBAiCYuQDsT8Y0DWcNtgsBLOamQueBqf0JfQ4SXRmclajMGB3K6T4R+/vikQl7SToT8kW+tbFI1rBmY0WtsDff+PBGvndLU0a5YRqiPEI5cpvjpmDXNY7codtI6SN8zPdby8fwktXiDUcy2o+AkagdgIA1DpH84EfO+OosdinMOHxVOHZ2e+2/12+Gy640zOKdRkqLSuC5HIwZA5WFp3xGrc2TKXA2HNEYRBJTNkyOaXkaN8O+3kFRV8v4f8sCYAE2BjzjDXLp7KyYfd1pDoldTJhr1AGJERyF+U3na/liosv7yIbUFmkRtzvzU/W4JTZ2grpIAgHVBnc9OmBjC2+iNfWzFgLyb9ey5ylIprpEQUMexuPbCesjc2TVazBJ+LSi52P8p1wam7VDTDsikamAsTBix5TO46YMw5suYsNwN0D6QGBkbZ8oc7YdOuvW3IJ5n+FCopAZluDvqEjyO3tGG09MJWFt91l6HEjSyiQtBt5H4j73SXL8CzJGtENiQIIBJUwdIJk7YQChqGElu4W5OJ0UzA15uCNiPqnXCa1WosuFESpF9Ui3i/035Rh7TPfIy7t1iMRghppixhJ535WPTr4pJxnhlRWd9I0G5gyB7QLc/LC6vppLmRu3MLRYLiVMWtgk97kSN78ua7yb5sKCquUMAMylgAf1DmQBfpiullqhYHUHmeX3VuJUGHvu4WDhyBAv26XTjPZB3UaakEXBiOUG6xY9L4bSwueywdY9Vl6OsihlzPjuOY/zzCnG7MmrOvLB9JguDpa97MDLb9DhYxtTH7Lm5gP3dad7qGYcSGTIT208xy8iheI9l3qUYpG4bxLUgP4eVrarc4wcxuYXHwSKV3BkyOIv1G3+FNlq2WaGDLHJrfB6YnkQrzc3+iecF7YLIFSDyBMH4OInvquNzt902WdPJ0GqFlclCbEWHpcRbywG8Rh1nbdU/ZLWvbnitmtYjS+nRd52qlJWNF4awgtNp5KTE+cYuzMaz+mUE1k9TUtbVNOvay9T7QkR4eV/Ff8AGIeudkT/AOHXEE5x8F6r2jeTpRI/6jf7HEvXByCi30fdb2naqi4bwtafmx3Y/tgmGFsY03SuuxGSpIGzRsBsieG5DKS1R3AbUwI1ldN+gMmcUOMLXl1wDzTGE1T6dkZaSOWl0LksvTqZipUpk92tlDEsbxfxXAtb1OO0uV7i8G4UcVe+CBkJbZx1NtNOhtoU3Kxf84PWbtcpBTajWrM1epoVfo0idUE7mD+OeE8k8L5ruO2y2lJRVEFGGxtJz7gm1vLQ/NH1ytbw0azwv1mAJkGADAPLpgxj/WGkNdp2SeeFuHvDpIgSdgdR8L/ddZbJCijQxE3LMRa0T0xdHEImkAoKprH1coc5o00AAt5IPhmboqra6zGb6WploPrMX9sLoqyNlwXE+IWjqMImmyOZGGEDkQuqWb/xBdAUCiIBWWPmATAwRFN6xoLWS2poxhxDnBxceYNh4Xsb9xomrEIJMKBzNgMGHQXKSNu91hqSknAc6q6g9UBROkEE89wQDA8jhXDWNY5we7Tl/lautwV0rGOijs6wvt06dUWlFK9QsHkIwIgEchuGHVRceeLmNZUvEgOyCmklw2nNM5urxuieJ5JHUl1B03kgbAyQCdp2wZLG1zTdJ6WeSOQZT5dUs4/xdak0kaVa86SIECBfnN8Ip6gFvsahbagw+Rjy+QWI28+ae5PiKVFBUiea8wf4w8hnbIwELE1lFLTSlj/j1Q9QCpVIRlMCWHMGfxieYOdYFVmMsiD3NOp0PJZUeztBCjvIVW1OQTOmDO3K8mLwDik0sbbuG6YRYrPIWxPsW7AWHlyRmeymXy2ZoZlVVaTeAhIKmBKuAOcE7dOuBJixjmyW0/dU5p+NMySG/tHyvbkj+Pccy2gFagqOXBWLlQSA0wJAibHni4VMY9oG6Cfh072ljmkfc9uq6oOrAMpBB2OD2va4XabhZx8T43FjxYjkl/De0lTvHp0kV0uy6zpI2BggGVJM3vc+gWtqOLK5kfLqtKaNtLSskqCRfoL99dRqgP8AGPSzTtXgd6ATo+kXgEgjkFj3xBshp5/6p97psFZUQtxCjBph/t9dzz0/CfV8vqUg3BEEdZw1IBCy7HlpBG4SnhnFKtKscupVkUkIKm4IEwGUT13nbClji2oMDToNrrVy5X0TayVup3y/Wx+diF9qcTalUK11EMdQZNgCdo6A264IfVGB4ZKNDzS9uGitidNTHUbtO/jfuu+KcYqZeondkAESxYagRPQEbbyOoxGtqOE5ltjzVuC0QqIpHE6t2Hfx+Sy4hUq06wzFQhg/hIQFQBFtyZ57/OOSZoHcVxuNrD6qcRixGL1WNuVw1BJvfqNhb+E0qZanWp+IBkYTfB4yvbcagrPh0tPJ0cFMU+EUa/e0jl8uWUnS5XQ9iVk92AGPxgCJ7nSOjHLqtHV8OGGOZ4Ptjltfz1HzQzZNaKVFphl0qRUpE6gB/qQm9t4PK487Gva9zo7WcOXVAy08tPkqWnM02sRpr0PdH8LzmVqUlo16GplH1U0DEgjeV8QN99+uBYzkHCc34JzJI5//AFUUlgeTjax6a6EKfzfB6Qq7PTXVOipEleXiBsTEQduuIyMY1wDtL9URHWVEsLnRgPtpccvLn4j4I9+KCkdAp14G2hE0xvbF4Y5Js+bUn4rutxsClqpkEmy+pMX6YvdJ7F2oCOmtNklFrb+ST0mkTjNyXzG6+lQ5RG0M2snfAeH6w9QM6GYUqd4F7GxE4c4fCeHm2WR9IqwNnEdg4W1B/O4TLi+TLU3JdiAhhRAEgbmBJ6xg6aMlpN+WyQ0VQ1krRlGpGvQX5cvNS4GMqvqATbguQdgaqOUYGFm6sBuCOk2nyw8oKdwjzg2Kx2P10XGELhmAGvUHseqY8S4Y9UMWefD4EWy6o5nnf84OlgMgNz4BIqOuZTOaWN56nna+w6aKYJAmbEWIPIjcHGXdG5rspGq+lxzMkaHtNwU/7P8ADldGaogIYjTI5Abj1n7YfYfT2i9sbrD+kFfepAhdsLGyY8T4WtRH8MtpIWSSJi0AmAfPBssIe09Ukpax8L262bcX8L9d1JAYyTmOabO3X1JkjXtDmm4KccC4YXD1AzIwICMNrbyOYuB7Yd4dTkxl2x5fvRZL0gxBrZWwkBwtqPweR/SmfEOEvVDa6kwvhRfCurTubyb4Omp3SA5j5crpHR4hHTuBjZz1J1Nr7DpopDUNfSLXtjMujcPZIX0hsrHtDmm4KrOE5BWoI7INQJKE7xJj23I9caKjhtA0uGoXz7Gas+tyNjd7JtfpeywQCiAaagBWl4G4IIJPM7jHX3jGZg2Ovhz/ACqqYipeY5Xbizb8jy+lvNEcb4sKdMqLs4IUC9iLn2GLaiXKyw1J2VOH0hkmu/Rrdz9vEqQzLi07SPvb98ZhgIOi+mPaHN1VtUy4fL6VVVZkBsAPEAG5eeNQ+IPhLdrhfMYKt0NYJCSQ0/JA9k6pPeLeLexuD72+2AMLDwHsdyTr0m4ZdFKzcg/DSy+dmsoVq1J//rGj3n+BPuMeoaZ0czyeWi9jteyamia3nr9vrdFdpskXXvF3QGR1X+Rv84vr6YysuNwhMBxFtNKY3+675FNeF1f8umCb6V/+Iwaz3BdJpQOK4DqUty2S/wDOVHOywR5llj/9vtgNtP8A9U6Tsm81eDhsdON7m/gD/KL43lO9pkAeNbr69Pfb46YuqqcTRlpQmGVxo5w8bc/Bc53hwqU6Sc0K38oAYfH3AxyambLGGHlZdo8SdTSvkb/df57fNG16SVUZDBGxg7Efgg4vc1r2lp2QcMskEjZG6Earjg9BqdII26lh6jUYPuMV08XCYGdFdiE7aicytFs1vjbX5oXJZArmKtTkY0+eq7fcffFbKfLO6Tqiamu4tFFB/wAb3+3yXebyQaqlRSNSkBh1UyL+f5xJ8AdI143CrgrXR0z6dwu123Y9vup1OGf4bPotO1OrLKOSwPEvpERimSAidsjfNGRV7H4c+nk3G3xTjjfCRVEizj6Ty9D5YsqKdszLFC4ZiT6KXMNWncL3CKLLRQMCCJkH1OJQRlkYaeSor5Wy1L5GbEr894dRWCYhlPLnNxI2MGcAwHMy60GNh0c1hs790ReXy3eM2kwSshepmCB+3niD6ZshJG6lR4u+CNrX6tBsetuSruBZoPSACldIANoE84/J9cMad+Zg0skmJwOjmLs2YO1Bvc27ojPZwUk1EE9IE38+mJyyCNt7XQ1NTOnkDAQPE2U5mOFlcu9VgQ5ghRICgt05TO3IYWupQIjI8a/RaZmKONVHTwu9kaX6myp8qV7tNEaYGmOkYaMILRbZZWoDxI7PvfVag4mqkjyWTWt35ZCquwKEiCIBuJ87+5GAmRCXPmGhTuapfSCDI8FzRrbUam9ijOCJWSadQDSkhWne9hHQDr5DFtM2Royv2HPqhcRfTSu40RsXbttseeqYZuuUQsFLxyXf264ve7K29roCGMSPDC4NvzOynqHC9dKtXqr42VmURtzmOvToB54Xspy9j5JNze3ZaKbEWwyxUtOfYaRc9ddfJO+Cuv8Ah6ek7IAfIgQR84Mp3NMTS1JsRZI2qeHixuUUzziwlCAWSbhuTFVszKkK5XSSIMibifO/vGA44hK6QOGhTqepdSspyxwLm3JA6E7FMeE1X0mlURgaYjV+kjlB52xdTl4bw3jUc+qDxFkJfx4nCz9bcx1B80r43XakCVViWtKiYnEJ3Oa0lo1UsPiZLKA9wAGpuiOH8LCBGYAvpgneATOn2nFlPBkjbm1IUMRrTNM/h6MJvb7qd4pww06oQKWU+JY5hfER6gDlhXNSFlQMux/StXSYy2agfxDZzRa/c7FXFaEXUxVRyllE2sLnyw4dK1o1WNipZZDZoWVDKKjOwgF4n2/t8da0AkgbqMkjntDXO0bsvZs6Udk+r6jYCYHW94EfGOPzBpLVKDhOkDZCbbIPNcYAo02VQXqxpUkn16WvHuMDSVBEbSN3bBMKfD2OqJGP9yO9z4fcpllGYKutUDc9Ike0jpggNOX2t0A6Vgk9gez3tdK81nKtGprYg0SxXSBcefrv5WjngaaV8Tg8+7z/ACmNJSwVUbomC0g1Bvv2su8goarWqTqOrSDMgLpBt64uhF3vdf8AbIWsJbDFHawtfxNyNfgjtZGCEuU5/wCNLRqZoruSoUctQB1MeVj9/XC18zInPI3007rSxUEtVFA2T3QCSejb7fjxVDwagadOGZmY3MmYJ3jBcEZYyzjcpPXVDJpS5jQGjQW005X7oPiuaahVWqWJpudJXpaRpHsT/wA4pncYniS+mxH3RtDCysgdAGgPbqDzPUH7LrgdZD3zrfVVa/UC49oP3xKmyuzObzKqxMSM4cbxazRp9VOf/wAg8c7irlDzDE+xAGLpSAEHTRmQkBPlz/fHLMjwjyTHMgSFP3tilz8xbY6IuOHJFLnb7QAt211KalcEJavzDhzhFDMfDUEFj+lgTHsRhdE0Mb2K0+ISPqZC3ct27j+FtkXCVQT5ge5B/bHGnK5LCTkLVV8AzpqCrOwcgekD95wXBJnv2KhW03BEZ/5C/wA13xrOtSVNPNxPmAJI98Qqp+C0O7q3CqEVkroybaH4o+jWWogYXVhz+4IwUxwe0OGxS6aN8MhY7QhLqnEVSslFQAmzQIuRIAjz/OBXVLGzCEJkzDpZaN9W47bdxzKy4txI0q1MD6QCXHUEx8iCf+cRqKrgyNB2O6sw3CzWU8rxuNvFOQ4iZtEz5dcH30SQgg25pNwbPGpmKhNgyWHkpt/8icL6Wp40z+nJP8Tw0UlHET7xJv5jZNeKMRRqkWOhoIsRbcYNlcWxuI6FJaVjXzsadiQPmueEZ8VaYP6hZh5/wd8V004mjDh5ojEqB1HOYzty8ENxDPLQKoiqNTS0CLGxNuf8YqnnZC5repV9HRTVjHyE3DB+hccY4g1I0o6ksOoFo+/2xXV1PBynqfkrcJw313iC9rDTx/QnmXqBlDKZBAIPrg9rg4AhJpGOY4tduEt4bxHvatWPpgaPYkE+8jAkFVxZXtGwTWuw31Wmie73nXv8rIbtFWKJqXcMv/yFvQ7e+JVDyxhcOSpw6AVE7Yjzv9CmPD8wKtIMvt+4OL4ZGyNDhshKunfBI6N4sQl+ey7vXoEAaFJJYm9xEddv7bFUzHF7bbBE0k0UcEodfMQAB53ukZ4m/dKjgl6bggzP0kggyb+vPCySsyjhv3B+hWmiwbO/jQ6Me06dCRy7Kwo1VdQymQRbDljg9oc3ZY2SN0Tyx4sQg+NZjRRc828I9WtPsJOKaqbhRFyOwulNTVMZ5/DVSdKqysrAklPpm4tJiNuZxm21UjXNd02X0KXDYHxvjAtn3t1V3k64qIrf6gDHrjURvzsDuq+ZTRGKVzDuCR8Eh7TViCKfIksfOIj7mfjCzE5HNjDRzWn9G6dj5nyu1LdvNAcFz4os4Y2ImBuWBAAA5kzgfDJ8mYO2+6O9I6HjCNzBrqCe29z2CM4rxdlVlKMjsoKHfeJ22Kz+OowzqKkxsNxY20Wfw3C21EzbOzNB9r96FTc4zRJJuV9JDWtbYbKu4XxWmtFQzjwIuo3gbCCdpvtjUQyNEYBOw1XyyrppDO4sbo4m3fwHRJ+PZzvKtjKqABFxcaiR8j4woxOXPIGg6BbH0apOFTF7hZxP05LXs/mWBdEEk6TJ+lQJknz2AGLsLc4AgID0oijL2PcbWB8T0H5K/Me2nFXr5olomn4RG0qbn5wc9xJ1SiOFjB/T2OqqezlbwKQTIIIvz64STyPY/QrbQU0M0PtNvcWJ528VdU+0NGBqbxQJgEiYvh0ysjLQSdVhpsGqGyODG3AJspRURJokW3ANwwN+fnyx72W+yoOMsg43xPRKs/V0VQeUA/scCyaORdNDxIifL7j8Km7GP4al7Fz+BgikFgfFVYtIHmO3JoCa8by2uiTIBQ6hPoZHx+2JVkPFiI81VhFWaWqa61wdPig+A8QimEFKq+kkkouoCWJvB6HFFJUhsYbYm3NNcXwuWapdNdoB2BNihuC5RqtTvCCFDliTzYE2A8j+MVU1M585mdtdX4jXxU9C2kZ71gD2R/aHIFv81d1XxDaQLyPMXwTX0hlbmbuEtwHFW0jzHJ7rvkV7KV6wyyk5eqUCQXNrREgQTEc8ebUOZGAWE6KyfCmy1LiJWtudBr/hZ9k6HhZyb/TA5Rcz62PpGIYZE0NL2ndS9Jap5e2BwtlF/Hw7J9XohlZDswKn3GGjm5gQVmWPLHB43GqmuE5nuKlVKgYmywomSJNvYjCWlcKV7o3/AC1WyxOJ+KQxzQjQA3vp5arLND/EZhlQNFgdQI0iBMg7c464hNG6oqQW7CynSTNw7D3CX3jew3vy5JzxvhzVApT6lmB/qB5esi2Da2lMzLN3CSYNiYo5iX+67ft3WfBc84y4/wAiqyrqBcC0ajsfIH2jEKeoMUQa5pNuiMxDDPWap0kcjQHai5I+y92Sy5h35WUdbXJttyxDDIrZnjYr3pHU3McBGrRc/wAIvjWWNRHTmRbpIMj7jB08fEYW9Uloqk087ZehSfs1xRKIZKhYHWbQTyAO3mDgCjmbC0xvOt1oMZoZa2QVFO27SBroL/GyJ4VnpqPTB1KWYoffb4uPfF1NUF0rmHbWyCxPDhHTRztFjYBw723Sbig01an+4n5v++E1Y207h3Wzwh+ehiPb6afZF8FNV5pqSlMNqZgb7DwjpMT/AG7DDuI6PINADv8AZZz0gZTwz8Vwu8iwH/6P2RPG+GlVLIx0atTIbgE8xPrcfxGLq6ndwyWnTmPwhsDr4zUMbK32tg4fQ/YpKVtPLrywgyOte2i3Wdt7X1VNwPhkKj1CWaPCJgKCOQ6kHf8A5xp6WEhgLt7fBfNMSrWvle2IWbffmT3PToEJx3hZQ94rMVBA0kzEwLTeJA88BYjTnh5gduX4TjAcQaZzE9oBI3Gm2uv5RnDeDtSqE1UhgAV5xMyfW0Ynh1GYyXP35Kr0hxITNZHEfZ1v36eXNa8T4ea4WmsA6pk8gAZPxb3wbWRcSPKleC1Jp6nicrHTqkfEOA929FTUDJW2IGkjrYk9d/thUKECRovoVrZcac6lke1tnNHlqbKhoZdVTSqgKLQBbDtrQ0WCwMkjnuzuNz1SfhfZsVmqsr6KQqFVhdRJ26iADz6DCd9I2WVxvYLcQ4q+mpo2OF32uft52WlWMtlmNtQmT1Ow/bDOCIQR2CymI1TqyrL/ACHYL8jzuWGoc3Z5PWDuT74HJujm3DT2Vr2P4RWqo2hLKYkkKD5Cd8L6indK/wBlaLD8Tihp2tkOquuG5RVpKrINQHikXmbz74a08DWxNBGqyOI1UklVI4ONr6eHL5KN4rQ7xAVnUuw/b+MVTMztuNwicOqxTSEP1a7QhI8xV7wpZiVs5iwm1/fArzfxR4iMLJC33Dt5HdPuzLd06gfSyz1vsfwMWUrjmIKBrzxI2vO6o+MAmhUjkAfYEE/YYLqW5oXAdELhsgjq43Ha6d9m87SGVpaGpiAO8BIBB/UTPObzzxRC9hYMuyd10c3rDs4Nzt/CEp16dRqj0/pZzcWkiFJjzj3354MgLXNu1Z/EWvZNkfoQF8zKakZbGVIg7Gx38sWkXCDY7K4O6Jrle0VBk196irpHhNnDcxpmfYT64XieO17rTGiqM2XIT5fdTPZ5gxrutlNSw2gb7cvqj2xLD7EOeNiUP6RFzXxRu3a0XTsHDFZ1BdjqaivmQ0d7Phk3IJJt8iT6YTxtDZpAd7/JbCWRz6GAt921j4jRHcVZTWQwBU7vxAGTBIgN6GYPmfcyK2ZJ63Nwh0uuEOCEqTPs/wAQp90iKyL3YKOpMEFbWk7GCZwGHNuQDstBw5C1r3A+0Eg4SV77MmnHdlxpjb9RMeVx7RiNDbNIW7XUcdzBkAk962vhfRGV8GlIWlCdg0VUrNpmqHIa94A2HvPqcK6doBd1vqthXyOcyK3uZRZMOLcND1YpMqVAykmxALAqTA5lYMcyAec4LyXF27hKzOGu4cty1wt8DcfPTwKEo9kga9TvqjOAqtKrpLEgjzAiNuftgF1HnlLpDdOmYmIKZscDcu/e37dbUuErlyVUkq/jXVEiwBBjeLX88H0kTY2lrVncXqH1EjZX72svmcRe7fX9MHVYm3OwubYvkAyG6ApiRM0g63TDjr0hlaksppskUwI3iwX3E+WAZHNEZvstHSNldUNDd7/t0p7PkmhT1bxb0kgfaMEUZcYGl3RJsUYxtbIGbX/z81lxqe6LD9DB/ZTP99Meq2kwm3LX4aq3CJGNrBn2dcfEWRz8Zp5hl0qVlOY3MyQDzjf3xymnD7crqzE6J8bSQQQ062N99vikx4y65kLRUNpDBgxgHaYtYggX9cQkm4kvDYLkbq2moxTUoqJzYPItbU+PghDnnr5wd9AKA6FUyoJF79YO/wCIxXFc1Fn7gaAfu6KrSBh2eAHK42JOhNug6XTetXCKWawAn++eGD3BjS4rNwxPmkEbBclJeH8VzFDKMF0BGPhJkuJMGALcp/nCpueOIyDbcddVsHmCprG09jnGh2toN+vySntvn9VCnTUadahmA5CNvt+MFvmLg1o5i6Sw0jYxLK43ynKO56/BQPD0iqIneL+k4oJ1Vzm3gzFfovYftAtMNTalUcgyulZBg+ZABB5480kHZWcNgYLvA05poO0avLOjhiSSF0wL2G/IRiP+oxs9k3uP3qrZPR+okdnjIsbW36eCS5Op4SrAhlswP9574ujfmaltZT8KTe4OoKESotNqoJAFQSCfKZHrecBzts64TOlcZoRGN2/QrDhecYVVgFgBsNwDFx1ucdhNnr09O31QZjY3P+E84rmqrKwClKYYAk7v6eVpxbWPfwzyCjg0EHrDLnM48uQ/lLRhAt6mvBeKGlKuD3U/WL6Sb38j/Z5PMPqCyP2vd69Fi/SCgbLPmjPtkbdR279kdxTipIZKI1MFlm5KInfqRg2aZ1sse/XokdFRR3ElSbNvYDmT9h1U8u2MuV9Obtoj+CCr3h7oidMlW2YA9eRvbDTDHPu4M+CzXpK2HKwzDQ3FxuPyOyoszmqwVdNEl2F/ENKnzPPrhy98gAyt1WMihgLznks0dtT4BSbs2oljLajJ85xmKlzjM4ndfS8PZGKVgYLNI2RXDc4adTVpLAghgLmN59owRQTuZITa990vx2jZNTgXDSDp08PNP81xVFRWp+Nn+hRef4jnh4+oaGgt1vssTBh8rpSyT2Q33ieX7y6qYkkkt9RJJ9Zv98ZmcuMjs2919IomsbTsEfu2FvBMuC5iotQimA0qSVmJgjY9b/nB2GyPDiG69v3mkvpFTwPia6TTWwd08e30TfPcQZVXTSqF2FlK2HLxHYYcvlIAs03PL8rHQ0rXPOZ4DRz6+A3KkaOYcHXqIYySVMG+9xjNSSPzk31X0ynp4fV2MyjLYWB1T3s1xII7K5MPHi6N5nzn7YYYXUZSWu2PNZ30koDI1kke7QdO2+ngm+b4vV/xQWkEVgCDJ8L/AK7iJBkn588ESl/rHDZp48/5QsHBGHCeUEi/LcHb4HRLeLZ/MUq4eoyvqSIUQAATKrJnoZPXHJp5KV7S7UFcpqODFIHCO7S06c7366fTZacc4ge5TRIFQ77GNMx5Tb74ur5i2G7eaCwGiZLWFsovlvp32WGR4VTagraBrKtFz5xaY6Y9BTsfC1xbrZercRnjrHxtecgd8l32SzDaXQzCwVnlNiPL09cV4dI4h0buSJ9I6eJj2Tx7OHz6rftHWilHIsJ/P5AxfiFxAbIH0ea01zc3K/0RWXpk0cu36kK/Bt+CPjHmxOMUZO7bfhefUxtqKlg91+b47j5/VC5Lh2hqjncswHpqP5/jE6en4bnvO5PyVWJYh6wyKJuzGj421QVLKEZsv+nTqnzPhj98RFORUmTlZWSYgH4Y2n5g/Lf7rbjNBqmimtgWlj0AH8kYsqYzK0MHPdU4VVMpJHTuFyBoO5XecySui0gRClZHkP3InEnwtezh8tFVT1skExqD7xvr3PP4qS7c1Argc2HsAvL74hMACpU7nujtfQHbuefyUzwxFZywnaNreuBSiX5mtylVXZFSvufycXxCyHq38R90dmuEVg7aACsyLxvfpy2wHNh5c8uHNaaj9Ioo4GskGoFkjr8VHeM4UgEAETe3P1xBk2V1rLsuGcanBB1Go8+Sx4rW1hSoPMtIiLf98WTHMEBhn9Cf2jvou+z/AP6g9P3xCD3kZi7miHL/AOr7K1zOX72kwBAMAieo/sYPlj4sZas5R1PqtQ2XexUuj2LaWhYk8hO18Z/1d5BI2HNfRvXoQWtdoXbBV3BMjopeICX8TDlcfT8fvjQ0kAiiyr57jFeaqqLxoBoEctMAQAI2jlHpgoABKi4k3JUjm8iyVWpqpYBdQ66R67kbYz9RQO4pDPFb/D8dZ6q18+hBy3+6a9k6YIepN/pgchv97fGDMLiDWlwOpSf0oqnySNitYDW/W6oy2GyyijOL5fu6xUX1GVAufEdo9dsZyvpSJvZ/u5L6JgWJNfR2k0yaE8uyN7L5cmo1Q2CeEA76jBPwLe5wRhtLlcXu3GiXekmItkjZDHsdb9uSo6VJVNlUXJsAN9z/AHphvlA2CyJkc4e0bqe45kCtUaAT3hJAEfVz367/ADhNX0RdIHM/uWywLFmtp3RzbM59v4W/ZWjLs+2kadJ3vzjlsR84lhdPle5x3GllX6TVodEyNo0Ot+R8FQVMOSsaCoHP5fuqrJc38MXkG425xjNVVM5spA1uvpuFYlHLRte82y6G+10+7KZMOru4BRhpAPMA3PyB8YPwyns0udzWf9JMRvMyOM2LNb90fXySpmMuVsJM7kkhIEkne2C5IWtmjI7/AES6nq3yUFQ1xv7vwvrbzRnGeGiskCzi6n9j5H+MSqqZs7Mp35IXC8QdRTZxsdx2WX/g4q0UpMdLBBB3gqP+R749JAHQiN3ZSpa18dY6dh3v53X1KiKy0RYhbCDEC28RyxbnYwiNC8CaRhntcX1Om5+aw72imYA1QzKRpixJIhp5E6Y87e9d2Nl31KILZ5aXa7Gnf7fuy341QQ05ZWYAgwokmDPx18sWTWyXIuqKIPMoDHAE3FzoNQslzdqRpwVqPEnkIJPvaMR42YNLOZVnqhjdI2bQtG3e4A8tbobj+ZFNkqGZ0OABN9oB+TiFTK2Ih5PVEYdRyVbHRMHNuvQa3/whOHU2A1s5YuAYnwj/AGj0xOEG2Ym9/h5IetezPw2Myhunc+P7osOLZs0qlNwxI2ZAeXWP58sU1M3Cc11/JG4XRGrikjDNbXDu/S/dGcIqqaWvYszEk9Sx/wCw+MX072uZmHNBYhE+KcxO/tAHy/SvznttmzUrsAbL4R83Pz+MBzS5nkDkndHh/Dga5251/C64engW0WGIhLZBZxReRzpU6UcBtYWbSATMj8e2JZzawKvipxmzPbcWJt4K+ovCgXMDc7++DhoEndqbr84zFApc21SfSTthLLGb3C3OF1rHt4TjYjZEZepqpib7j2/4xZf2BdJMQYGVLsviuOFoRUHk0e2PR6OClUzcVuZ3MfNV1ZXZNNNgpYwdVpB5A9cGPa9zbNNrpfTSQxy5pWkgdOv4ROZ4R/5ZqSXYwSdtRBBPpMQPbEzTZYCxq83EjJWiol2+g2TDh9VmpqXXQ2xHpz998XxklozCxQVSxjZCI3ZhyK3JHM+WLEMgKGVc5hqr6dIUqgBkxIMm3rgdrHmYvO3JMHTwijELQcxNyfsFmcgErh1qFA5koP1EAn43O3XriPADZc7XWvuOqn68ZaXhPZmLdndB+7JwW88FpXzSnhvDm7xqtR1qNdVI8vCSRsDygbX64DipzxDI83PJNqqvZ6u2mhaWjc9z+Fpwqi6VKysvgZy6sCOZ2jfb98Sha9jnAjS9wVVWSRSxRuafaAAI8OYTIvG+2CUvQuaou9aiRGhDqJm87RHt98USMe6RtthqjqaaGKCUOvncLDpbdfMxk9NZaiPo1mHETqIvYdTG/v6xfDaUSNNr791OOtDqUwSMzW1af+PXyTDMXBA3ix6HBDkuba+qR8LyDa3q1CrO+xW4A6j1Eew9cBwwkPMjzclNqytY6JtPACGN67k90Z2apulIU3UqUJHkwN5HziykDmsyuGypxR0ck3FjdcO17jsUbxIwuoDUVMj1AJ5XG0YJkJDb2ug6doc/IXWB5+aUrxJKmYoNMgqwAn6W8/UGPO2AGyskmY4HkdOhTiSknpqSaNzdi256jsel7KkytS4Own+jBz9rJNDo4HklvH6b+EUabMwqA2nYdTyBtgSocQ0Eam4TfD4BJK9jvZbY3P0/Qk9LLvSrGpV06qhgBWkrzgj0AE+XnimBx4pc/co3EqceqsbD7rN9LXJ5qiy9aRhiFmSFHVs1pqsUsoqago2sY29J+cZ2Spcyc5Nr7L6LBhzJ6JvF1cW2v2OtvLui+0VcPoIBiGg8jcC3uPxgjFHZg0jbVA+jEfD4gJ1006br2VNUUVIQWA0hmgnrNjHl+2GNPnEIFuSzmIcF9W8l25N7Db569/upzN1y7s5BHkf0gWjCerc+SU6bLcYRFHTUjRca636/oTzJcNHdEVLkg25LN7ecxfyw2p6fLEA9YvEMR4tWZIdBf420+HZQvaDhT06iK8S/QyRG4PngNrCN08qq1rmksG2i6qUe6SVnoZJO9pxM6C6UwWllaHIfKm+BHLXxgbFVeQ4q/drNKo1vqGx++GMcpyi4KxtXRxiZwD2gX2Q1VAy9QR/Tio7KkXY7uEtZSAHup/UORi0/vitwRLpL+xuOXZdUn0tI6g/34xUDYrgaXixVLxJj3KsDB1qQR6H98E1Ly2LM3sp4RC2SqEb9iCPknvC853tMMbHZvUf2ffB1PNxYw9K8RozSVDojrb6JTx3iRFUBdqZDHzO8f/T+cA1dUWStYPNO8HwoT00kruYIH5W3aasQlMAxLTI/6Rb7mfbE8QlcyMZeqo9HqRk1S4SbAH56JjwvN97TV+dww8xY/wA++DKeUSRh6VYhSGlqHQnl9Enr5kvm06I+lfw3zfC6SdzqxrOQWgp6KOPB3yndwv8AA6KliMN1klO8FzxSs9Ntnd/ZgSfuB+MKqeoIqHRO6my1OI4ex+HxVTNw0A+Ca8czeilbdzpB6c5+Le+CaybhQkjfZLMGoxVVbWHYanyWFHMzkieYUp8HTPxfEI5i6kL+dlfUUbY8VEPIuHz1WnZzNFkKHdIg9QdviCPjHMOqDLHY7he9IqBtNU5me67Xz5rDiObLZqmg2R1+TBJ+D+cV1MzjVsjGwRWH0UYwqaoduQR5D+U9q7eeGZWYCm+zedJBptyGpf3HyR8nCuhnLi6N3JafHqBsQZUR7OAv42+6L45xE09Cr/vPoDYe5H2xKuqjCGgc/oqsEwsVed79gCB4kfZG5zORmKS/pZTP/u2+6/fBElRlnjZyN0JTUAfQzTHdpFvv9fkkmYSlTLLBdwSBuqrHvqY/A9cZ+ZrIZXczfwt9yt5TOkqYGE2DSB3J0+AHx8kz4fxOrWhRYKCHqQN7wFG07H+3dUtQ+Zgt5n8LF4nQQ0cri7W59lvbv25Dmh+O57MggO/hiAymA3qORjltbAWIcaMDp1CeYC6lmLsvvdDuPA8x80mSodSlRqbUIHUyMLqcu4rSNSnmINZ6q8PNhZVGXy1XQZqw5MyFEDyAO488ahrZMvvar5s+WASXDPZ6XN/G/X5JAOGVnLnTIVyHYQBczaTexm2Ej6SR8ztOa3MWKU8VGwg/26Dw01+Fu6p04fTqroYeFFMXiIEcumHNRCxzA0jQLHYZWTRzue06u3+KHriUBtOmenL7YvafZBS6RtpS3v8AdKeG8ZpU8oZRzUYnWdJglpGotaQAfp3t74WxzBrS9w8Vq6ilL5RFE4Gw9kXF9Btbket+a64nniugUyNTkaTyiRc9R5euCp5w0Bo3cklBQukzyv0bHqfHopHtRVqPmgamkkLbSCAJnqegwK8ZX2KYH+rSmRgsAUvzjnu2vyxPSyCh/wB1vimfC6WVemCSoGnxEsQwMb7/ALEYHDQdwnJqJ2O0d+E2yqnQsTGkReOXTDBu2izUhu83SnMZgIFKxoY397zgIusOyaRU75nOYfeA+nJAtUJ1U2N+R/vlionWyvdAGxsqI9uY6FYpdQecEfH/ABio91cSwSOA20I/fNVnDR3uVZWOkreTy03vg1jRLCWlLuK6lqw9u4K27N1swVK0qHeeKW8UASNpMCYG2KaSdzG5GNuBzTjFsPZPLxpZMhIGlrrMcOqVMxUWohpwQzhiJg7ARuDBE7Y8KYz1BedAuHEW0FAIWe043sRt/nsnnEsiKq6diDKnof7ywxnp2zMylZqhrpKSYSs8+6D7PcLzbU3NLugmswzE+KIU6bbSu5AwFAJYWZG281oK31SskbPLcXA0Fvmh+H0HXOMKwhxJCgWmIJ3vYyPU4jTWdUkyCzvku4oDDhzWU5vHfXr1sqUPhusepji9ArmUNIS7GdO8m6iL87/E88KqsCOdr2C7jyWtwYvqaGSCU2jHPn1siuN8NzYWmaiU9OoAsjE6S1hqHqYkTvjlQ2Sdoa6w1UqE01BI6aIl2h0NvkU1yeRVKXdnxCDq85mf3wxihayMR8lmqqtknqDUHQ307dEHwjgdfvaq0XUIAAXcHc3AAG5A3PngCOndTPcIjv1WhlrYsRgY6pBu0nbS/fss6GTennSK/wBcSpH0m0avPwzHoccgu6qvKPatou4haPDA2lP9MnUHcdvBPKj4alZIKYy+Vqf4uouWANjOqdKyQTedp2/7YSk8OpdwhrzutrGwVOGx+tOsBtbc8lvnuF1jXAzARAUmVJIYA3CyN/Fedp54k+mdUygv0sqo66PDaR7YbuLjz0tpzTLNJ3rU2pQaisFUHYgmLxyG/pODqmG+WRu7Umw2q0kp3+7INe1tb/ZC5Dgj1s3Vo1iEZfESokGYjTJ898KJKYzVBz6c9PgtdHXMpaJvCGYDQX+Ov0TrLcLNAFCZBOpWgiQeo5Ec/bDejiEUeRZHGJuPUca1rgfJZVsqjvTWrGkuLG0mDAnz289ueJ1DGuZZypw2WSObNGbGxQ3a+hTpCiUVFraxZFCyvmBymB7+uAJcrC0ga30WjpjJPFK2Qksym9+R5IqnhqFjyltbjBpU2p92TFYgvyhjqt1MWwAZjG4lw0vv4rSNpW1ETWxu1LL28ND5E7LHMVy9U05YKiEtpJBMiIkcoO38YtkdxJeHyAuUDSx+r0gqb+051h4Dc/H4LnMuzZRdyzKo9dRA/Bxx2c0thuQrIuAzFS4+40uPwufqvZ/hpOXFNfqUCPMjf98dlps0HCHKyqo8S4Vcalw0N/muczk0RkqMYWmkbT5A29cdfEwOa8/2qMNXM+J9OwXMhv8AwkvaTLI1VTI1wbdRy+L4hM1pcDzXaeSYU7m29gkfFTOepEjSN5G+KTqLK2nkEbw+2y+PlBo0gAsBYxjpbouxzWmDztdfKGYqBQFZwOgnFIMltE5lZRF5JsjkytR5oooNtQJMQJ9Ov5xA7WVUD8zxU3sRoR1/QvmYygIUODKwDyNtxiTttEvbM6OQ9CdQthQSnUAFkMMJ2F4Ptz98BglwR8l3Pa4c9E74Wmqm4/1hv/uGGdO3+nZKKmTLPm6H6Kh7FcTQZXu9aJUBYgNaZMjc36SNva8KZ7cmXonmJRSPk4oBLTaxW+f4lTrVyKZDGmgBYCx1E2nmBp+5wXA9ribHZIsRhliYwvFgVwGwSlJXfDO0NKnNKo7IabHlIYXIFhymPbngCWeNjy0my01HQVE0DJGNuD9tEsrcSTMZ4OpIUIQs2JInl/7m36YoppWS1NxyCKxSllpsNyuG7gT2TcYcLGpRm8yKGbo1WuNJDARMXE3/ANx+DhZWubHI158FqMCjkqKeWBvYj8JrxHtLSZdCOzmo6iIgKCQD9S+vzjzKmIuDQb3U58NqWRPe5tgAukOGYWTI0Xl46uXqMlQMUYK0qbggkbE7EAf3ZfV1LIngO5rQ4Nh8lTC4s5Hml1Tiy184Kl1XRpQE8+U3gTJt6czgWmqWSVN9tNE0xXD5afDi0a63dbkP3dNq+2HJWLakfDOMpl8zXLAsjwCV5Efm5OEsk7Ip3A81t6OhmqcPjsLFt7X5go2vxpK/hQtppoJZ9yTvbltg6jmZITl5JNjNFLTMZn3dfTw/yk2S7RJSrIVOsBjq0nYQRY7TeYxypqmMA5ruE4PPMXOIy2Gl+q6zvaQ/4sVqJKnSq+IgyotLct9x77jC18we4PZodtea0bKN0EboZhmbbNpuDtp5J5xTiuYDU6tVUiCmhJtMEmSdzp+2DJJZacCR4FtiAkkNPS4iXQREgjUE217W/fkg+02Y1U6en6Hlj5xBAP3+PLEMRqDwmOZsVPAKFonlbKLPaLDtyv8AvVDdoeFKlMVKYIIYEnUxIEEDcmIJGLKuBrI87BqOajhFe+eo4FQ67SCLaAXR/Cc0WpozbkX9Rb9sGU8nEjDuqSV8AgqHxjYFDvlDU7wHlXDe0CfscUCAyF4P/IH6Jk6tEAiczfhlvxJC+12FNqh0yWE+pEIF+fzghxEZJtv/AIsl8TX1DWMvo3Tw3cT+9FvmVcUfBCsoBE3FhMCfTfHX5sns6FVwGIzjiXLSfA68/vZLshxEVaoOx7sQDNjJ1R9vbA0NQ2WTQ622+qZV2Hy0lPlcNMx166affRb8dzOmi/8A1DSPUj+L4tqpBHEXFDYTSuqKprRy1PgEj4fW1mqWiTBna20egwFSS8XMSNU2xujFKImsPs66d+Z80g7RUgvLc+HyPXE5fZQVCx0kgDUuy+ZLVFkkQOtif+MQa8EomppDCwkDS6oaDDSOWCRslBvdCpntAFQRIsQdiDYqf7ywBfRO4InMqDC7QH9BWDcS1MxYAajbptEfaZ9cRa6+ivxDDzGA9mvVCI5LML7x98VuGqOpMhiYTu38KhFasKWhUg6CWabCOQ8zH3waC8Ms0eaQMbC6Yvebi+g6/wAIWlthI7U3X0RgsAEbw7NtTqSilpU6lG5A/cf3fB2HyPY42F0j9IKaKWFvEOU30PLz7fRO8xxpdANIa2YkKI5jeekSP7fDh9QMt2akrFR4e7ilspygak9u3W/JT9QMGbX9eo6j5zjPVIdxTm3X0TCjEaVnCFm8l6lTlkEkS6iRuJIGPU2srQpYnpSyO6Dnt4Kty6V1RgXR2H0Egr66o8umNK0ShpuQTy/lfMpH0r3ghpaOYvf4fzdT/FMu61f8x9bMoJ5AXNh5QMIsSa5rxmNyVuPRyWN8ThE2wB8/E90FV2J8sARn2hZaCZoMbg7ayqcvm6qqyvSLVFEqV+l7gb8je49cahkkjRZwufqvls1PTPcHRvytJ1B3b+R0PxSfiNKotSaplmUNbYbiB1iPvhLiLHteHP3P7ZbT0engfC5kIsGnzPc+K5ydAPURWEgmDy5HFFE3NO1p5o3GpDHRPe02I2+KpK3Dj3egVagE7yC0RtMY0ZhOTKHFfOG1jeLxDG3w1Av1t+hSmZoBHdAIAYxzPljN1bMkxaF9KwiYzUbHnc7/ABRfC8mrBmaSDaORFjfrfDXC4AWF55rM+lFcWzMhZuNb9Cf4U9mwFrVBYAN6C4n8fjFNYwiQ2TPAqhhpWgmx189d1xQRmr6diQqifMm5GICmJY0HquTYvEJZC03Ab8T+lfpdJBUpmm+0R5+R9Zw6cwSMLHbLDQzvp5RLHoQuKHDZy5o1IkE6WHrII6b7eZxRHSDgcF37rojpsVPrpqotL2uPKxCOOYUv3RBkrNxYjYx1jpgkvbm4ZQAik4fGGwNt9QfD6FBcOWmVK0w0IxHiHmTY8x/TiEDmFpazYK2ujlEgfKRdwB+XPusTmQKxpxH6gZ+q0E+URGJB/wDUykd/FeMJ9WEoN+XhzSPj+cmquk/QAQRsT9X8YV4hUlsrWt5LU4BhzHUj3yDV1x4C1vymXE+IKaDFVYqQQGAttv1g7Tg+aUGIkdEgw+mLayMOIuCDa/f69lO5FWaqgQ6WnfoIMmPTCOiDjMMq2+NujbRPMguNNPNN+I8ELlBSmT9Wpjpsp8TecCJ88NaymLmjKVlsExIRSu4g0sbWGu+w7IPI8LCvVWrBZGCxuu0z572xXR0+QHNur8drzIWcPQEee+3y80q7VcNWUZBDs0W2M8z5+eJ1LABdC4TO/OQdgPgkFfhtRGUWmdwZAIvB57YGYDdNqqrjdC5NKeXeBNQ+yjBgaeqzpkZf3fqh8tREsrAEiCPPALOib1swkayVh1Oh8ULUpaXA3E/ba+I5bFGGtbNSkH3vv+hHJTEoB/qGO2uUtp5nRh57FVmVWQVOxEfOGLACLJO4kG4U+1Mo5pm7Ax4RM2nl5YSy0zhJlGq+hUmKRPphM/Qc/FOezOXkmqdrqo+JP7fOGOHQZQXlZz0kxASEQN2Gp+yoAsTAAm9sM7ALKlxO6QdocrDCov6iFYecWP7H2wrr6UPIeN9lqfR/FDEHQu1ABI+4+6H4ZQIzASp4StwN9RFxfpz9sU0lKGT2fuNkfi2JmfDy+D3ToeoVcjYfLAmyT9qKY0K8wwMDoRvf0AJn+cLcSjY6O53Gy0no1Uyx1JYwaEa9rc0vyOQY1aS1AACusibwOR6XiR54CpqHLK3P4pziWOCSlk4PI5b+PRVi4fBYMpf2joA0S/6kuD9iPf8AbAtfE18JvyTbA6p8FW0NOjtD++KCo0xlq4LklGU6XPI+3Pl7jzwFFCyllBdsRoeicVdXLilIWs99p1aOY6jwVETItzw23WQIsVK8QRa1fwGyrNRh5cr87R/xhXPEyomAHLc/ZaygqpsPoi5xsXH2Af8A7eC+0qoCGipIZUBJETJ39+fvg6EsaOE3kPqktaJpHetyC4cTbvb7cvJJuILTp02Ut4mMgm7Ek7/tiuWNmQtJ3V9JUzccTtbo3Sw0Fun7zSThucqGuzhgGOxIsYvt7YqcT11Xm8MH2h7PS/3Vo/FEq0F1HQysveLMSJho6j8Yg+YPjtsQRdGQUL4Z8zRmDmnKd9baX7qrnphoFmikPH+JNTqU9J8SyTPmNI/c+wwtr6oQltt/0LTYDhZq2SFxs02HmDf98Vp2czs0inNTv1m//bHcNkD4rdPvqq/SOmMNVmvo4adraWQlZu8zfko+0T+TjjrvrAOQCvYGw4Lm5ud97fQL7muzwFOpWmF1AhIsQSAbzYyTAxTPRtMhdfTojaDF5PVmxW1sdfjY/lH5wf5bgD9Jge1sNHj2DZZOncOOwuOlxf4rLMcZyxo0AnKB9NqZCmTMRJmN9r4Ahlja0HZaKtpKiQyNHtHffcX3XqnEHSpTWlp1MCTqEiIPQ9fxgmV93Bg3KU0cOWN9Q/Zth4kpVwyuWeuHu+skt1uRty2++Kad/tPadwUZi7CWQyj3XN0HT9ugu0LajTpCzTq1Dcf2CfYY5UnMQxcw1pihkqL6DS3W6n87nqgZVdgyi9lg9J9vKMUaMKIjjNTG4t0ITemth/GCxskx3QOYpy1jBHPnheRYpgx9hYi4WFYAw/IiPnHiutzC7AtaNAmAGiNiesiMcbqV1r2g3I8lT0A2jwRq5atvfB7b5dEAcmcZtl94JkCpapUjvG85gE/v+IGO08JaS525ROIVjZGthi9xvzK07Pq6KaTqRpNm5GST/fIjE6e7RlI2VWIujkcJWOvcC46EJucEJYgOKZZ6pRVKhJDMZ6REYonje+wbtzR9DPFBme8EusQB46arrjOUV11s2kpJ1DeBcj+88dnia8XJtbmvUFZJC4taMwdoWnYo7KgBVAkgAQSZJtzPPFzRZoQMpu8kiyDr5JHrrLGQNWgnw2MSOl4kc/nFEkLXyAuO3JHwVksNM5rGix0zc/C62zWUZqiVFaCtiCJkHcb4m+Il7XtNrKmCqayF8T23DvkRzRVHMBiQDOkw3kYBxc0glCPY5oBI32WDinmAyEmEeGAMTHXy/jFTxHMC3odUVE6eiLZQLZhoex5juteMV1SkWKqxBGkETf08sRqZGRxlzlPDaWWpqBHGbXvc9kZ3tp/u2L26i6AcLGxSAZsVGqqqgRUIJAifM+e4xSx4cXNaOeqYTwPhZG95uC24H78UPT4TWXvqytTM3UNuQD5WHQE7xgcMdHI97dbpo6SOqpoYpLty9PqovOVS5NU7sTA6XgfbHGNzHiHmo1cpiaKNnut3PUrDLqwZCokzJ9IOK3HVDNDTunvD6krPMnfr54S1APEJX0LDw0UzABbRU/A827qKQkaZl+ikWA85+AMOcPnfJGGdOfbl5rG4/Qw005m5OtYd+fl9yl/EsjWNYqQaraQQVUyVFpIHpfAddDKZQDronmBVdKKQlvsi+oJ5np2W3AMsCGZjbVAXzHMjr+MGYZCQwud12SX0mrAZxGzpqex10+6OylCjT1adIZmaw5KoAPoJv/xgqGONkriEBVzTy0kbXXIH1N7ICtnKtTLu2tgi1JVIEbg3MSRJNsCvkdJE6UcjoPBNIoWU9Uyid/c2xPiDoPomedctl2Yc6c/aT9sGyOLoSW72SGjjaytYx+wcAfigM1li2VRY8SgEfG3wcDGB0lMGHeyPixBlNib5m+6SR5fuq0WmKfds02RaYtzPM9OWLwwMs49LIJ0rpmvjbsSXLnLqhq1CsyQoYx4ZE8+sESPLHmhuckb81GUy+rxh+2tuv+NNEPmFUVtJBBdQFYxBjkPn8Y45zQ/XmpMjkfTktNw03I568/DTyUycn3mlmECZEdOhxTkzbq8yup3FrD2KbicX2QOZIHqS5Kmdmt8EYVu3WgygQhrxbl9wVxQvqW+k3EiLH9scuoVDXNDH2sfxt8ltRJCRP6gPvOOA2spsYyWXNysT8vyqtJ0PHQ/jDNo0SL+4LPs5nwy9226gQeo/7fxiFHPxG5TuEyxvD/V3iVnuu+RRHG85oSAfE/hny5n4/OJVcpjZcblUYRRiqqA12w1K7pZ6cpruSEI9xI/74myXNBn7KqopBHX8DlmHwKx7OZwkd0f0iV9NiPYkR6+WB8PqM7ch3CZekWGiB4mZs7fx/le7S1jCJeDJPnEQP70x7EpSxgaOa56NUjJZzI7+36lNeFH/ACaU76F/+IwfDfhi/RIa2wqH22ufqlPaBilZHUwdNvYn7X2wur5HRSMe1aP0egiqoJoJBvZOauZikagFtGqPacMi8BmftdZtsBdOIept87JV2VnXUBJuAT6yfub/ABhXhkrnl5K03pRTxRMhDdCAR5aLLhdY0sxDWksrT7sCfj7+eK6Zz46tzXc7ojEYoqnCI5I922/BC149XFV6S02DE6hAPMx+0n2OLK8ccsYw31Q+A3oWzTVDS3QWuLeQ+SdVXCrHQfjDlosLLIOJe8nqp7vloIzXZmJaPU2npynzwE1zYWOf1uU+khfWzxwbZQG/AckkznGq/dGn3jaSIgQN+UxMX2nCwVEjzYnda92H0sDM4b7o+nPpdJc3mlaBtyK8wRywyLhlssOWHOSTe/PqmnB6Oos1oACjn6/tgdozFTk9kAFPOznAxWeogfSlPmBJM3gD5wI6kD5Xa6LUw4s6KkjJbdx+ypcjw05css6g0MDEGNoI6j98M6GEQtLQszjlW6qlbIRbSyOp8UpUWOsNqKgrpUktBPhsOp52v5YnUODXC6rw6MvYdbAHmbfXwSXg9UMjvsxqMXB5EmYHtGOUbrxk87m67jTCKkADSzcp6i26wo5XU6uRYq5PqxET/wC38Y6yK7xJ4/P+F6aryQugB2Lbf/EG/wA13l3SkhpNcImppFmmZj3kY8wMiZk5AKEpnq5hODq42HYiy2BJogadMpGlrxaL9bYsYLs2shpCGzEk5hfcaXSfJ8SWo6h7NpI8pm8eoH5wNFUte7Kd00rcMlpoS8D2SRrztbS/7utuO5qECqb6h6iIa/2x6tm4cem67gdCKio9seyAfPkgeAZ8JrVyAJBk7km3vtgeinuCHI3H6HJIx0Q5bdLfZfe0eYVyqhgQpMjoRAv845XyeyACrvRumGZ73t5C3hz+yF4ZWa9NVDcxOy9Z8vLriFHK4gt3Useo4WvE219+55fyjWp1gTApEcidQPxfBh4nZZ9opyNSb+STNmkFNaceNCRtyJ3n4wstZ1k8fFJPDxR+2Q+dztlUgypsbbbR1/4xG1nL1PEaiFwvt+haJQY921u7dt/MD9/5xYyxcAVCIZIXvHvAEW7Eqpy5sCOeGbFnnpLl3NDMQFL2IULv4oIEbzA/GAW2p5jzvyWpdnxKha33cp1J206IvjRqu9JWoujHUAGsCTBsfQGcdqb1GVoFlHCxHh3Eke4OFuSdZHJBaQpm9jq8539sMoYgyMMWZrat1RUOm2ulvD+E1lzIShpbwE6mkBVJjxRzkWjeNhgAQOgluzmtE6vZiNJkn0ykajn4LrtHw+vTamcxDJP1JtH6hMAgwJ+Y8q5nPL28b3b7hE0MUMcchoyQ+2x1un6iAPTDoLDuvfVK+0pXub7gwp6efpANsB1wbwTmF04wEyeutDDa97+CYZPstUej/mZh0dlskAqBGzdfaI88DtZKWWc7y0TWWSkZNeOIaHfW9+qz4XlxTQCIb9d5ltjfp08sHU0LYmANCz2JVctTOXSG/TwRNHI0q1en3igwGOmPqIiAeoEkxz+cQqYmvIJCvwypkizNad/2/isO1GWpLVyxpIKdRmkqsCwE3UbHlPO+BDC0SsLdDf5Jz61IaOYS+021tf8Akdvyg+JV7aP1PYfufYYZTOs2w3OizlFFeTiO91mp8th5mwQXEKCikUAOpzaxN5mSfLe+K5mNEZYBur6SoldUidxtl16eQ8dlP5rLBKzKxmLpMX9fMftgRlMyOWx8k3qsWnqaMEdw63y8ilWZoBmZiJgTic2gSynJuANFXdjskjUADZuuPUou1SxU2qCByt9ELla1WlnGNJ9FyNpBgxcTecDXzTkN0ITfL6vh0b3jMHctrX6FNK/GKq5jVUYPIWbaQFk/SBtefXEn1DoJgDqCoxUUWIUTpG+y5l7DflfVMDWP+LbotOPm/wCZ+ME2cau/IN+qWudG3CWt/uLyfgP5+aDZe7WszTDMTA6f0nEmxiEPd1N1GSpdWPgjbu0Aa9f2yKyOZVlZg0jUedgBt6CIOLo5A5pIKDqYHxva0tsbDz/SknHKxNVhNgALGx/VPyfthPX1DuLlbstj6P0ERpRI8XJJ8uSKrcRZsvq0knSQSIHLcDn7YYCVxgzW1ss6aSJlfwy4Bodp4X2SjL5CoTTaHRWNnjyJtPUA4VU0Ly8Hbutbi9ZC2ne02ceievwNarIFsRuRclQJ9zMXPXDKppmvaOSzGE4nJDI6+oI27oalwwUcxVQ+IqqlW8jc25HbFVLCI3EbojGauSeON+wN9O4XuJqh0a7DWoLdFJvfpGJ1bGuZqh8EmlZMQw7g6ddNEyz/AAylRYd1bvAbai0hdmvfn6bY9DG1nur2IzzTtBkN7fdCFzi9KVGZ7LafEJg7874VSN5havC61ovE/wAlx/h5QMJJjn+McdqqIavgzm3u3/Sm1HNqaFOkJDd4s9IB3n3+2OM94BFyRHI+X+2x+aeZUEWPthoy9lk5LXWnZ51TPP3mkEr4C1rmBblNiPnA+UCYk7nZaCCRz8Pa1mzSb/VPeP5tdKU3Ka2qgoBcwpkN5GB9454uBGYAoOVruC5wGg3Q6m+DbpAQvUeLrl6vjJC1FKyBMFTYxEn6j/BwLUPayxcnGFU8k+ZsYvbVB9rOPU6tJKVNmaI1OQRsI2Nyef8AzgCeojdZgPPVaOiw6oizSuFiAbDqbI+nVBAKmQRIPlh2NRcLBvDmuIcLFKu0lVO50sbkjT1mf4/OBa0tERv5JtgUcjqxpZy38F4dsKndqO7TvFXStTpMfp2mw5xhWa85dtVrv9BZxL5/Z6W1+P8ACL4Rm1qU1gyQoDDmCBzw6gka9gIWFxClkp53MeLam3cJRxviId1CEwhJ1j/VtY+U8uuFuI1BNms67rTejWHhrnPl3I93seZ+yBytM1aqyzbyWnxWG8nzjAlE0yTi5Kc45K2noXZQOQAtp8E1qMFYsJYpTJvc+XuYP3w7Ng++9gsKxr3RAE5Q9wH58hcLPhmbLUSznZiZ8t/jfEaSVz48z+6txmkjp6rhxbWHx/ndJRnDWZzEACw/vPbHIpuKSbaLldRCjDGE3cdT+EvzysDpUqDHincDl+DgWc3KspsrRmeLqp7LDTSWxEDn8Yvp9GoasOaQlMqGUpmpVhlZy0kcwDy+Z+2OxxsD3EblWVM87oYmvBDQLDoUGMqtZoBP+W0ExY3uvnt+MRLGTH/2lWRzVFC08hI3bsdijONV+7AcG8kRH1eFo+Di6ok4Tc6qw2mNU8xWvz8NRf5IXPlVy8KRDAR1aSJPnM3xVUuDaY5TuEXhkbpMSbxRsT4C17DyI0QvZ6jqLlj4RHh5E3F/abeeA8NbmDuia+k8gY6MN3N9ey3zPZ8EVqinQirIAE+KDa+wsPnE6iiaX3GgUcLxiURCNwub79vz3Xs8umgwkCEgfG3vtg2QBsJG2iQ0jjJWtdbMS6/zXuIcffuqQNEKDpkhpJCiRAi3z1HngTiGNoc4Js2njq3vhidrruLc1jmc25q0lQlf1alsYIO3ti2WTM9rBz1QlJTiKmlqHbg5QPqsKTsmZIJJ7wTLXJIEzPyI88Qbdk2XkVbORU0HFJ9phtYdD2+657ROQgA/U0Hr1Ee+O1ROSw5qGCtjM5dIbBoJXPEMoFpqyLpZbkjfzv5G/wA4rmhtHdmhCvw6vDpyypN2u01TPL1NSKTuVBPrGCWkloJSeUNbI4N2BKlqx1JuTG8c43wvKYNJjfcC1/uswwHP6jb84qK7kcSQRqN0OwIm8Hr5jFI0etfCA6kHgqSjnHSn46ZLAwNN9Xn5DDUPIGoWJdCx8lmusO/JKqtVmdzUENNx0tYYV1RcX6ra4NHG2mHD269e6+CoVhhupBHtiELy14KLrImSQPY7ayp6HGkKMX8DJ9Snccre/wCcPmTNIudLL5xNQyNeA32gdjy/hJuJZmpUZWqLpUg6B5WmfthXXOe8Bx0HJaz0fZDEXxsN3C1z9h2CGLYXgLTp7wXJgJTcO4kSVmVPLY9d8aWli9hrgbduS+Y4rU3nkjIBsdDz+P5Q/GeGhU1yztqBZmMkCCLRYCSMU1sH9IuGpRmB14FUxj7Nbr216lKVaSALk2AHU4SNjc82AW6mqYoWF7joNVTZHhKAJqHiAIYiRqkXmNx640cVO1jRfdfMqrEpZZHkH2SbgdPDouOPZJe6BWAaf0jlBIBH74rrKdrovBE4NiMkFVc65t/qsuH5B6dVlOkgiz7QOdvz6DEIKc07jbnzRNfiAxFjCTYgm45eP2RaxTUsTfdj7fjBrGhjST5pJI90z2tHLQBB8ao5U5QvSCK0AhlPjJO4bnzIv64XuDSzM1aeISxyiOUaDcHa3Xy3ul2Ry4kACBz9cFhoY2wWcmlfNIXvNykPEah7+p7j4MDCx5Je5PjGwUsIG5Vj2ffVTB6gH3wbAbtuk1ZHw5XM6Gy54xXFOqjU7OBLdCD163n+xgWslbE9rhv9k7wWjfWQSRye5yPMHt5brXgOdB1qYBLM46QTJv5HF1DO2S457obHcOkpyx+4sBfuENx7PByFE+GSZEb7ETuInFGJy5g1oTL0YpSzPK7nYfW/2Rz5VRl/ENRCTPOY3HTl8YNdG31eztdEkiqJP9RDmG13ffmmGfz+XD01pFYKxKiBy0qT1336+eIwyxtsAd1bX0lS9rnuB9ne/fn4JHnqzP8A4hVLaQoGkGAxEm/p/GOPJkc8DkpU5bSMge4++ST2G3zXfEqWpApIAlZJMYsmZnZlv0QVBUGCfitFyAbfBezqI47mTOmRb6YsDjkjGvbwyvU00sD/AFlvX49V1mvCpqKBqRCBO0bx9sSc0AXA1CrheXu4bicrjr4/pQwzYeogVQ2kamM/TIiBHODtivPmcAArzTmOFz3m1zYDrb7IjPBtIKKGKmQDPQ7RzxJ97aBU0+TNZ5IB6fuyEoZ8VKiBWhSpJW0yOR9jPtitsocRZEy0boY3ZxqCNeVjzCYSMWoBSVBSrOGBWTIB88KmuBT+saQyO42FrrEZdiSoWQhBmdgf6cVuIGivifmBlPQgjy3+i7eiTUj9LNE9LAn846I7uCKgrslIWWuQD9bKqoSMNGLJvSbjFIrULEeF/sQNvtOF9ZCc2YLW+j9c3h8B2428FlkafeVFTl9R9BH5kD3xVTU5dILo3FcSjjpnFhuToq/u1J1QJiJgTHTD4NG6+emRwFr6IfieS71I2YSVPQ9PQ4jPA2VmUq+hrpKSYSM8/BTa5JzSWqPEt9SixEMR8WvFxhUKOzBINey2L8bDp3U7jl6O8RzVNw3MI6A0xYQIja23nHlhxFI17bt2WKrKeSCQtl3XzilV9OhEktbVIGn19pxycvy2YNT8lOhbDxM8xsG6269kO/DCi0u6Cko2pptqkQT/AHa3TFPq+RrQzkiziAnkldNcZxYW5ai3lom6VgZEyRuOk4LBulLmka2QRrU6sg37t7jlI2PmP4xXdkpI6FFGOelAda2caHsUu1NWcqGKr+orv/0ifvgX2ppSBoB+hNf6VFSgkAvdsD05n7D4hZcdof5ZYszFY3MDzMCB54sq4yYib3VOD1LW1TBYAEn+Nd7fpUyGOpSBJBmPS/4BwrgBzha3FHt9WcCbX0VRw9hp1TIiR6ROGrnArBBhDsvNIavDxUIckl3lrbCDt9sKS9x1PNax4jieI2t0anfZ3LkJOtvEtoNlnoCIkeeD6dhy7pDXzh0zvZG/x81lxSnUFTxw0gBWAjVHl1vgCvjfmBK0/o7UQmJ7WaWNyDy8+i24dw8moBUV0GkmCCuoSBF9xe+JUEDuIc2mij6Q10YpwIyCb+Nu/j0VLTekhNSpp1KjaQdzMSAOZ2HvhrO1twTyWYw10lnNadDa/wA0vpVf/LSpsKf4XHg7+hcdFF0ROIZHi13/AFKGOTBpUCIBTSSNpFifewOKBBnjjOxFii3V/AnqG7tfmH1shM3XAq6Ng5BJFjeRv5wB7nE3vax+TqqYKaWWAz2uGAgdPh2uSt+MR3TSNXK/U2B++JVBaIySLqrDY3yVTGsNiTv80jyGeZXGolhp09TaSNtzNvfC+nqXZgHLR4rhMYgLotDe/bXfwTHiNd9Ed2YaLi8dQY2PzgmpkcIzYJRhFPE6paS69uX0I6/VLsjKVFMHeCBuZ5R64XUz3NkC0+MQslpXdRseicZ2swpt4GWVN5Hh6TBtho9/srHU8I4zQSCAR5+CQBSIIIBFwZGEgcQb3X0GVjJGFjhcHsnCZquwDLTSCObYcNe8i4CwclPTxuLXP1HZT+a4kSRIB0yJG5/sYXN0cnzKPjU176/hdDMEMIBgjxSPj3nHXi6WwWAe0nlp4o4ZUlD4hJbWp6dPti5rDZUtqA1400tY9+qdZQkKsmTzI5+eDWXsl0pBcbDRC18rUrVh3gApr0P1Dp67T79cVPjdI8Ztgj4KqKmp3cMnO7TwRDFkzGoIWV1CyOV+f2/oxcARLe2hQ+Zj6QtLrOBvbr/KaAnBYCVErKtVDFqYbS8TbcA8xjzrEFoOqsjDm2kLbtv5eC6oUkpU4BhVBJJ+SccY1sTLcgpSyyVM2Y7lZcDzRqK52hyAI2EAj84rpphK0kdUTilEaSRrHakgE+Kz7Q6lFNlMEPv56TH74qrpXRsDm9UVgFNFUTuik2LT9QmGWzM0RUIvpkj0F8EMkzRh/ZLp6fhVDob7GyVdnCxeo55gavMzP2H5GAMOe97nvOxT/wBJIoIWQws3aPkuMrw9k1liLnSoG7XmT0HXEoqd0b3a7qFZiEVRTxezYtH2/jRa5SoqO1IGTdifOwjzOConMa8xjfdKqqKaSFtS/QbD8+HJAZyua4hCI1Q0zsDyxJzuI2zVUxhppAZAb2uPPa6D4fllFWqsXBt5A3t74pjja17tEVV1UssEYJ0+4/ha8TohQt2BJgiTpsOnxgOsdlZfqm2ANEk9iBZovsL/ABSCmzd8dLEEKT9o/fA0QJam2IyMZJqLkkKx7OuO7WNov64ZU5BaLLI4kxzah4eNborN5nua9CqRqALDSN79P7+cRqrhzDujcHyujmYTbQG/LQ7E90ZxftAhemoR1UyZYXkkDaZA64lx2xuAdzXn0LqqF7onA5N/3ZBKdeYcH6UXSPVoJPrier5yDsB9UM4MgoYy33nuv5N0A+K7y9IpQKWYjULHe5+LYnFHkjyb7qmrqePVcY+zex8Ntfwl2W4gHY2IOgADzkyB/wDb7YriqGvdYbhE1mHy08YLtiTr2tp99EK2RqMwqOGRWfSDuZHIfG+Aix758ztNU8E8MOHGKM5jlv8AHf67IziOWTQYSWA8NyT1vG98GzRtLCFnsPqZG1DTfS+vT+EWOFogVqbFmG8AQZBBsBaPXA8NOGkOTPEMQfNGYzzsvVqZI/zFJTUJgjbUPPBEli0gpVSNe2UObuNVhmssrsrUKYQ038VgoI6AAm464GZG3NdvJNqiqk4BjlJOYXC0rlwpJQGPPBLngC6TxU7pHho5oLh1JApV6CsxbcmLf6RG3rgBkcbnG/NaOoqKmJjSDoAOfzRNOk6gAIIFhJvHKbbxg4AAWWdkBe4u6qQrUwyyLRY4Ut1T2OpfTyFo1BWqv4YgyLHEnIWNl5b8ij6tQ9wP+oAfO/2nFrjlZdWQU4kruGdrn5Jvwsk00P8A0j8YNi90JTWANmeByJQz57usw2r6GCz5W3/OIGbJLlOxR8GH+s0JkZ7zSfMJ2zAKSeV/jBo0F0iIubBJeC51mrNP6xq9I2+xj2wFS1BfI4FaHFsMbTUkbhuND3vqseJVGXMMwsQQV8xAHxuPnFFTI+OozI/B6eCqw4wnfW/jyKacU4nSakyBpYiwF/OJ2wbUzx8MtJ1ISTDMOqeOyUM0BB10+qM7N0AKIM3clvTlHra+O0MeSEd1DHqkzVjri1tEVxiiO5fUJAE+42Pzi6oDTG7MLhBYc57amPhusSQL+K27PdmqT5dGrFnNQeEBmAUESPp5xe9uWF8EbiwFxPgtNW1DWzObE0Cx1NgSTzN0ENNKkADKgWNpImxMWJIjbc4YxgRsCzFQ589Q6+5Ky4XknqvLNoVbsdyCdhGwgXJNr4ozPzXTQQxGLLvyHLbc+Z+iGTLU0DwdTGZY8wSduk74uhiay7uZ3QFZVvmIZf2W6AfvNTeTr90jTMgyAbSDYHzFtxgeNwiYUbUsfW1DLaXAF/mU74MrMod9zf8Aj2jFjXlzbnmgqiGOOZzGG4Gl/qvuay1SqSG0pTUkhxcnf8CQcDSROl9k6BMaOrhoxxGXMh0tsB49VMcLAas53BED3vHxiljA0ABWVtS+Z5c7Qj9+qqOA0Sisp/1WPlAg4JpmFgIQeJVIqHtf2F/FbZigXzKdFUMfZj+TjkkTn1DTyCvpqqOHDpWf3PNvK3+UVxDJrUZLjUpBI6if+2CJoBKWnogqOtkpWPaBo8W8+vzWPFK/daWHNjIH6vAQJ9CBjlRIIhm/Sp4bSOrHmK19N+mov9SsaWbH+HkTJBmBJ1XkmOU88RikaYcwVlTTvbXFj7WBHPS3Ia9kNk8l3AFWrALDwCbj1HUiMDUcWS73JpjtVxy2GPYE3W3/AIi9aKZACrcAcz1N9/5xeHgnUIGSMxxgNdcEWK3riwIWGB+obi3XpiuZ2lxurKBntFp922oW9GuUkPsZN4F+e/XEY5C33uatqaZkgBiNyPous3U8IDWBI8x6W5zGOzEltlVQta2QvveyzyxAqAAzIvFht5nr++KowWOtdF1REsRcW2tsjMxSDKRt69QZ6YueMwslsMvCeHJdlqJqKxVAfMNNx0uJ/vXAoaPNNpJHhwudDytrZeTuyJYiefhj2vfywQGEjVK5KoNcQ3QdFGqdIt8YWMdqmssLXgX0RFFpaeRX98WFA5MjXX94FEZ3h9anSQsVKEjYfT6+34xIuzDKdkypWszmVnv2Jt10TzKQqgDYCBhmwWCy8xLnElA9octIFQRMaSOvSPk4HqogQH9E3wOscx5gAvm+qZZSlmK9ImnQGkqQCzRNokdfXbFrahz26NVb8Ljhf7cuvQBccC4eUBZwRUBKlSPpg3HnNjPpjtHAGDNzVeNYg+oeI9mj590fxHKpUSHA/wB0SVE3I84wVLGHtsUrpJ3RSgtNlVNQo06LIaaLRCDeNJmfcna+5nAxawNtyTpskr5AQSXKV7NAd0YM+M25j19r4nQ24It3QePA+uHNvYfRFcWzKpSctsQRHWRti+Z7WsJdsgKOB80zWx6G+/TupscdrrS7oVW0RECNukxMeU4zzamXLkBX0x2H02fiubr8vG2yN4bl6hQBvFoWQAI0gDmdsOmZmsAdyWEmbHUVDnRCwJOp789kauSGnWyfWJbV6bQbYsEbbZnDdQ9YmZ/Sjdo24FvHqprP8R0M8sINtJIMAc5v8YpM7mu7KfqkbmAH3uqEbOpXp0E+p1a9tgBB9iYOKwQ8hFOvDG5wPLTx/wAXVM5KUWI3CmI22xc91mk9Eqp4g+VrDsSPqvnDqmnLam2UN7gE/wDGIUj7wBzkZi1OBiDooudviQFCcNzJl2WBLmPi3xgOWXKQUyoaBs+YE7WVp2cjQDJYn6geR54LpSC0G90qxQObMWFtrbeHLxRPFKz0odWEAgFDzHrvOJzvdEM4OnRew6njqnGBzdTs4cvLa3VZcM4gpaqT4ZOoTvEARbnPLzxynqGPLrK3EsNngbEHa6W063J+iG4qtSrUVBTaYOkbzfcR7emBK8ue5rQCm/o7wYYpJC8cr9t9P8LmpmqeWyxZj4mB9Sb2HocFQgRwBJ66R09e420B+Sjc92pr1agdithpCxKgeU4pLydFfpe4XeV7T1EYnSsEbCw9ecY4HWK8/wBoWRNbtgzLBQA9Zn9sec64XIBw3hx1CJq9tVgaaLBgdy8z6gj8Y8CApPcXAgaXWNTtzVMQgsQbseRnkBiZkuLWQ7Icrg66x4p24zFbTK0xpaQQDPpM7YrOqKEjgCORFkFV7VZk/qA9F/nE+I5C+rsQa8bzAXSKzgTMKY/GIDREOcXboc56p/8A6P8A/Uf5x25UMreipV3GFjU1l90rfJoOg3b84t/uQjzenB7qmzhnJ1J5BI+ExYfcRFEf6rF7L/Sv+0fjDJmyzc3vnxKG4/8A+kv+7/8AFsU1fuJngX/deRX6LREKgFhA29MXNXn7lT1Uy9Sb+M/gYJZsk1X/ALi5bY+h/GJnZDt3UdTqsVCkmABAmw9sZh8jyLEr65HFG2zg0A9bLvIVWWqdJItyMdMG0DiNAUkx2NjmXcASmfEjNWpN4oSJvBI3HQ4NqNXG/wDxWaw/SNlucgv8kqy4mqnrhTRi8jVssacRRyEdPurngo/yqnmf2GHrdysQ3SNlv3VKeP1CKRgnbr5Ym/8A20P/AOcB3X5gxnfChOnbo3s8f80Yti95DVH+2V+hJ9DehwU73SlsP+43xS3Nn/IqLyC7ct+mKmn+jZN5wBU5ueuvkVG8GHgH+5v2wDU7hNMD2f5fdV/ZjZ/9/wD+IwXQ+4lXpF/3I8B91t2iP/p/+79scxL3Wq/0VH9WQ9h9UBwkf56e/wCMC0H+6E19IzakPirnhQuTzEX+f4HxhzJuFjqPYr8d7UVCawBJICiJPXfAMm6Z29tx7lJTiC6V9GOL3JfGx4Ly5x5cXJx1eXseXl8O2OrhXwY8uL2Or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CEAAkGBxQTEhQUExQWFhUXGB8bGBgXGRwaHBwgHRofHCAdHRwaHCggHR4nHRwcIjEhJSorLi4vHCIzODMsNygtLisBCgoKDg0OGxAQGzQkICU4NDc0LzQ0LC40NDQ0NDQwNDAyLDQsLCw0LDQvLCwsLCwsLCwsLCwsLCwsLCwsLCwsLP/AABEIAMIBAwMBEQACEQEDEQH/xAAbAAADAQEBAQEAAAAAAAAAAAAEBQYDAgABB//EAEAQAAIBAgQDBwMEAAUCBQQDAAECEQMhAAQSMQVBUQYTImFxgZEyobFCwdHwFCNScvFi4RUkM4KykqLC0gdDU//EABsBAAIDAQEBAAAAAAAAAAAAAAQFAgMGAQAH/8QAPREAAQMCBAQCCgEDAwIHAAAAAQACAwQRBRIhMRNBUWFxgQYUIjKRobHB0fDhI0LxFTNSJDQWQ2JygrLC/9oADAMBAAIRAxEAPwA3L1/GKbRqO+nbab/xiXrALsnNDmgcITO0ez1P2RFLPJ3wpAWuJHUXj0sffFYqGGXhhXOw2UUnrTtunbqvucanR8RBeowi9zHToB6DHJpWQi+5KnRU89aeG05Wt1J5Dv3KJ4NlNCSV0ljJUTA6CCd4jFsDMrdrIavmzy5c2YDS/Ve4jxEK601fSx3aJAnafXEZZ2tcI72JU6OgfJG6oLMzW8r2P71Qec4KAkqGdyw1GYMTeBMT64pkom5dBc9Uwpsck4gFwxgBsBt2vzT+gqKulQAByH74PaGgWCz80skjy95uTzWPFqStRcEgWkE2uLjFU8bXxlrkTh9RJDUskYLkHZSa5dz3Vo70DSSbX6nkf5GM96i+7b/3L6F/q9PlkIvdm45+I7fRUyUBRQKhYkLBAiCYuQDsT8Y0DWcNtgsBLOamQueBqf0JfQ4SXRmclajMGB3K6T4R+/vikQl7SToT8kW+tbFI1rBmY0WtsDff+PBGvndLU0a5YRqiPEI5cpvjpmDXNY7codtI6SN8zPdby8fwktXiDUcy2o+AkagdgIA1DpH84EfO+OosdinMOHxVOHZ2e+2/12+Gy640zOKdRkqLSuC5HIwZA5WFp3xGrc2TKXA2HNEYRBJTNkyOaXkaN8O+3kFRV8v4f8sCYAE2BjzjDXLp7KyYfd1pDoldTJhr1AGJERyF+U3na/liosv7yIbUFmkRtzvzU/W4JTZ2grpIAgHVBnc9OmBjC2+iNfWzFgLyb9ey5ylIprpEQUMexuPbCesjc2TVazBJ+LSi52P8p1wam7VDTDsikamAsTBix5TO46YMw5suYsNwN0D6QGBkbZ8oc7YdOuvW3IJ5n+FCopAZluDvqEjyO3tGG09MJWFt91l6HEjSyiQtBt5H4j73SXL8CzJGtENiQIIBJUwdIJk7YQChqGElu4W5OJ0UzA15uCNiPqnXCa1WosuFESpF9Ui3i/035Rh7TPfIy7t1iMRghppixhJ535WPTr4pJxnhlRWd9I0G5gyB7QLc/LC6vppLmRu3MLRYLiVMWtgk97kSN78ua7yb5sKCquUMAMylgAf1DmQBfpiullqhYHUHmeX3VuJUGHvu4WDhyBAv26XTjPZB3UaakEXBiOUG6xY9L4bSwueywdY9Vl6OsihlzPjuOY/zzCnG7MmrOvLB9JguDpa97MDLb9DhYxtTH7Lm5gP3dad7qGYcSGTIT208xy8iheI9l3qUYpG4bxLUgP4eVrarc4wcxuYXHwSKV3BkyOIv1G3+FNlq2WaGDLHJrfB6YnkQrzc3+iecF7YLIFSDyBMH4OInvquNzt902WdPJ0GqFlclCbEWHpcRbywG8Rh1nbdU/ZLWvbnitmtYjS+nRd52qlJWNF4awgtNp5KTE+cYuzMaz+mUE1k9TUtbVNOvay9T7QkR4eV/Ff8AGIeudkT/AOHXEE5x8F6r2jeTpRI/6jf7HEvXByCi30fdb2naqi4bwtafmx3Y/tgmGFsY03SuuxGSpIGzRsBsieG5DKS1R3AbUwI1ldN+gMmcUOMLXl1wDzTGE1T6dkZaSOWl0LksvTqZipUpk92tlDEsbxfxXAtb1OO0uV7i8G4UcVe+CBkJbZx1NtNOhtoU3Kxf84PWbtcpBTajWrM1epoVfo0idUE7mD+OeE8k8L5ruO2y2lJRVEFGGxtJz7gm1vLQ/NH1ytbw0azwv1mAJkGADAPLpgxj/WGkNdp2SeeFuHvDpIgSdgdR8L/ddZbJCijQxE3LMRa0T0xdHEImkAoKprH1coc5o00AAt5IPhmboqra6zGb6WploPrMX9sLoqyNlwXE+IWjqMImmyOZGGEDkQuqWb/xBdAUCiIBWWPmATAwRFN6xoLWS2poxhxDnBxceYNh4Xsb9xomrEIJMKBzNgMGHQXKSNu91hqSknAc6q6g9UBROkEE89wQDA8jhXDWNY5we7Tl/lautwV0rGOijs6wvt06dUWlFK9QsHkIwIgEchuGHVRceeLmNZUvEgOyCmklw2nNM5urxuieJ5JHUl1B03kgbAyQCdp2wZLG1zTdJ6WeSOQZT5dUs4/xdak0kaVa86SIECBfnN8Ip6gFvsahbagw+Rjy+QWI28+ae5PiKVFBUiea8wf4w8hnbIwELE1lFLTSlj/j1Q9QCpVIRlMCWHMGfxieYOdYFVmMsiD3NOp0PJZUeztBCjvIVW1OQTOmDO3K8mLwDik0sbbuG6YRYrPIWxPsW7AWHlyRmeymXy2ZoZlVVaTeAhIKmBKuAOcE7dOuBJixjmyW0/dU5p+NMySG/tHyvbkj+Pccy2gFagqOXBWLlQSA0wJAibHni4VMY9oG6Cfh072ljmkfc9uq6oOrAMpBB2OD2va4XabhZx8T43FjxYjkl/De0lTvHp0kV0uy6zpI2BggGVJM3vc+gWtqOLK5kfLqtKaNtLSskqCRfoL99dRqgP8AGPSzTtXgd6ATo+kXgEgjkFj3xBshp5/6p97psFZUQtxCjBph/t9dzz0/CfV8vqUg3BEEdZw1IBCy7HlpBG4SnhnFKtKscupVkUkIKm4IEwGUT13nbClji2oMDToNrrVy5X0TayVup3y/Wx+diF9qcTalUK11EMdQZNgCdo6A264IfVGB4ZKNDzS9uGitidNTHUbtO/jfuu+KcYqZeondkAESxYagRPQEbbyOoxGtqOE5ltjzVuC0QqIpHE6t2Hfx+Sy4hUq06wzFQhg/hIQFQBFtyZ57/OOSZoHcVxuNrD6qcRixGL1WNuVw1BJvfqNhb+E0qZanWp+IBkYTfB4yvbcagrPh0tPJ0cFMU+EUa/e0jl8uWUnS5XQ9iVk92AGPxgCJ7nSOjHLqtHV8OGGOZ4Ptjltfz1HzQzZNaKVFphl0qRUpE6gB/qQm9t4PK487Gva9zo7WcOXVAy08tPkqWnM02sRpr0PdH8LzmVqUlo16GplH1U0DEgjeV8QN99+uBYzkHCc34JzJI5//AFUUlgeTjax6a6EKfzfB6Qq7PTXVOipEleXiBsTEQduuIyMY1wDtL9URHWVEsLnRgPtpccvLn4j4I9+KCkdAp14G2hE0xvbF4Y5Js+bUn4rutxsClqpkEmy+pMX6YvdJ7F2oCOmtNklFrb+ST0mkTjNyXzG6+lQ5RG0M2snfAeH6w9QM6GYUqd4F7GxE4c4fCeHm2WR9IqwNnEdg4W1B/O4TLi+TLU3JdiAhhRAEgbmBJ6xg6aMlpN+WyQ0VQ1krRlGpGvQX5cvNS4GMqvqATbguQdgaqOUYGFm6sBuCOk2nyw8oKdwjzg2Kx2P10XGELhmAGvUHseqY8S4Y9UMWefD4EWy6o5nnf84OlgMgNz4BIqOuZTOaWN56nna+w6aKYJAmbEWIPIjcHGXdG5rspGq+lxzMkaHtNwU/7P8ADldGaogIYjTI5Abj1n7YfYfT2i9sbrD+kFfepAhdsLGyY8T4WtRH8MtpIWSSJi0AmAfPBssIe09Ukpax8L262bcX8L9d1JAYyTmOabO3X1JkjXtDmm4KccC4YXD1AzIwICMNrbyOYuB7Yd4dTkxl2x5fvRZL0gxBrZWwkBwtqPweR/SmfEOEvVDa6kwvhRfCurTubyb4Omp3SA5j5crpHR4hHTuBjZz1J1Nr7DpopDUNfSLXtjMujcPZIX0hsrHtDmm4KrOE5BWoI7INQJKE7xJj23I9caKjhtA0uGoXz7Gas+tyNjd7JtfpeywQCiAaagBWl4G4IIJPM7jHX3jGZg2Ovhz/ACqqYipeY5Xbizb8jy+lvNEcb4sKdMqLs4IUC9iLn2GLaiXKyw1J2VOH0hkmu/Rrdz9vEqQzLi07SPvb98ZhgIOi+mPaHN1VtUy4fL6VVVZkBsAPEAG5eeNQ+IPhLdrhfMYKt0NYJCSQ0/JA9k6pPeLeLexuD72+2AMLDwHsdyTr0m4ZdFKzcg/DSy+dmsoVq1J//rGj3n+BPuMeoaZ0czyeWi9jteyamia3nr9vrdFdpskXXvF3QGR1X+Rv84vr6YysuNwhMBxFtNKY3+675FNeF1f8umCb6V/+Iwaz3BdJpQOK4DqUty2S/wDOVHOywR5llj/9vtgNtP8A9U6Tsm81eDhsdON7m/gD/KL43lO9pkAeNbr69Pfb46YuqqcTRlpQmGVxo5w8bc/Bc53hwqU6Sc0K38oAYfH3AxyambLGGHlZdo8SdTSvkb/df57fNG16SVUZDBGxg7Efgg4vc1r2lp2QcMskEjZG6Earjg9BqdII26lh6jUYPuMV08XCYGdFdiE7aicytFs1vjbX5oXJZArmKtTkY0+eq7fcffFbKfLO6Tqiamu4tFFB/wAb3+3yXebyQaqlRSNSkBh1UyL+f5xJ8AdI143CrgrXR0z6dwu123Y9vup1OGf4bPotO1OrLKOSwPEvpERimSAidsjfNGRV7H4c+nk3G3xTjjfCRVEizj6Ty9D5YsqKdszLFC4ZiT6KXMNWncL3CKLLRQMCCJkH1OJQRlkYaeSor5Wy1L5GbEr894dRWCYhlPLnNxI2MGcAwHMy60GNh0c1hs790ReXy3eM2kwSshepmCB+3niD6ZshJG6lR4u+CNrX6tBsetuSruBZoPSACldIANoE84/J9cMad+Zg0skmJwOjmLs2YO1Bvc27ojPZwUk1EE9IE38+mJyyCNt7XQ1NTOnkDAQPE2U5mOFlcu9VgQ5ghRICgt05TO3IYWupQIjI8a/RaZmKONVHTwu9kaX6myp8qV7tNEaYGmOkYaMILRbZZWoDxI7PvfVag4mqkjyWTWt35ZCquwKEiCIBuJ87+5GAmRCXPmGhTuapfSCDI8FzRrbUam9ijOCJWSadQDSkhWne9hHQDr5DFtM2Royv2HPqhcRfTSu40RsXbttseeqYZuuUQsFLxyXf264ve7K29roCGMSPDC4NvzOynqHC9dKtXqr42VmURtzmOvToB54Xspy9j5JNze3ZaKbEWwyxUtOfYaRc9ddfJO+Cuv8Ah6ek7IAfIgQR84Mp3NMTS1JsRZI2qeHixuUUzziwlCAWSbhuTFVszKkK5XSSIMibifO/vGA44hK6QOGhTqepdSspyxwLm3JA6E7FMeE1X0mlURgaYjV+kjlB52xdTl4bw3jUc+qDxFkJfx4nCz9bcx1B80r43XakCVViWtKiYnEJ3Oa0lo1UsPiZLKA9wAGpuiOH8LCBGYAvpgneATOn2nFlPBkjbm1IUMRrTNM/h6MJvb7qd4pww06oQKWU+JY5hfER6gDlhXNSFlQMux/StXSYy2agfxDZzRa/c7FXFaEXUxVRyllE2sLnyw4dK1o1WNipZZDZoWVDKKjOwgF4n2/t8da0AkgbqMkjntDXO0bsvZs6Udk+r6jYCYHW94EfGOPzBpLVKDhOkDZCbbIPNcYAo02VQXqxpUkn16WvHuMDSVBEbSN3bBMKfD2OqJGP9yO9z4fcpllGYKutUDc9Ike0jpggNOX2t0A6Vgk9gez3tdK81nKtGprYg0SxXSBcefrv5WjngaaV8Tg8+7z/ACmNJSwVUbomC0g1Bvv2su8goarWqTqOrSDMgLpBt64uhF3vdf8AbIWsJbDFHawtfxNyNfgjtZGCEuU5/wCNLRqZoruSoUctQB1MeVj9/XC18zInPI3007rSxUEtVFA2T3QCSejb7fjxVDwagadOGZmY3MmYJ3jBcEZYyzjcpPXVDJpS5jQGjQW005X7oPiuaahVWqWJpudJXpaRpHsT/wA4pncYniS+mxH3RtDCysgdAGgPbqDzPUH7LrgdZD3zrfVVa/UC49oP3xKmyuzObzKqxMSM4cbxazRp9VOf/wAg8c7irlDzDE+xAGLpSAEHTRmQkBPlz/fHLMjwjyTHMgSFP3tilz8xbY6IuOHJFLnb7QAt211KalcEJavzDhzhFDMfDUEFj+lgTHsRhdE0Mb2K0+ISPqZC3ct27j+FtkXCVQT5ge5B/bHGnK5LCTkLVV8AzpqCrOwcgekD95wXBJnv2KhW03BEZ/5C/wA13xrOtSVNPNxPmAJI98Qqp+C0O7q3CqEVkroybaH4o+jWWogYXVhz+4IwUxwe0OGxS6aN8MhY7QhLqnEVSslFQAmzQIuRIAjz/OBXVLGzCEJkzDpZaN9W47bdxzKy4txI0q1MD6QCXHUEx8iCf+cRqKrgyNB2O6sw3CzWU8rxuNvFOQ4iZtEz5dcH30SQgg25pNwbPGpmKhNgyWHkpt/8icL6Wp40z+nJP8Tw0UlHET7xJv5jZNeKMRRqkWOhoIsRbcYNlcWxuI6FJaVjXzsadiQPmueEZ8VaYP6hZh5/wd8V004mjDh5ojEqB1HOYzty8ENxDPLQKoiqNTS0CLGxNuf8YqnnZC5repV9HRTVjHyE3DB+hccY4g1I0o6ksOoFo+/2xXV1PBynqfkrcJw313iC9rDTx/QnmXqBlDKZBAIPrg9rg4AhJpGOY4tduEt4bxHvatWPpgaPYkE+8jAkFVxZXtGwTWuw31Wmie73nXv8rIbtFWKJqXcMv/yFvQ7e+JVDyxhcOSpw6AVE7Yjzv9CmPD8wKtIMvt+4OL4ZGyNDhshKunfBI6N4sQl+ey7vXoEAaFJJYm9xEddv7bFUzHF7bbBE0k0UcEodfMQAB53ukZ4m/dKjgl6bggzP0kggyb+vPCySsyjhv3B+hWmiwbO/jQ6Me06dCRy7Kwo1VdQymQRbDljg9oc3ZY2SN0Tyx4sQg+NZjRRc828I9WtPsJOKaqbhRFyOwulNTVMZ5/DVSdKqysrAklPpm4tJiNuZxm21UjXNd02X0KXDYHxvjAtn3t1V3k64qIrf6gDHrjURvzsDuq+ZTRGKVzDuCR8Eh7TViCKfIksfOIj7mfjCzE5HNjDRzWn9G6dj5nyu1LdvNAcFz4os4Y2ImBuWBAAA5kzgfDJ8mYO2+6O9I6HjCNzBrqCe29z2CM4rxdlVlKMjsoKHfeJ22Kz+OowzqKkxsNxY20Wfw3C21EzbOzNB9r96FTc4zRJJuV9JDWtbYbKu4XxWmtFQzjwIuo3gbCCdpvtjUQyNEYBOw1XyyrppDO4sbo4m3fwHRJ+PZzvKtjKqABFxcaiR8j4woxOXPIGg6BbH0apOFTF7hZxP05LXs/mWBdEEk6TJ+lQJknz2AGLsLc4AgID0oijL2PcbWB8T0H5K/Me2nFXr5olomn4RG0qbn5wc9xJ1SiOFjB/T2OqqezlbwKQTIIIvz64STyPY/QrbQU0M0PtNvcWJ528VdU+0NGBqbxQJgEiYvh0ysjLQSdVhpsGqGyODG3AJspRURJokW3ANwwN+fnyx72W+yoOMsg43xPRKs/V0VQeUA/scCyaORdNDxIifL7j8Km7GP4al7Fz+BgikFgfFVYtIHmO3JoCa8by2uiTIBQ6hPoZHx+2JVkPFiI81VhFWaWqa61wdPig+A8QimEFKq+kkkouoCWJvB6HFFJUhsYbYm3NNcXwuWapdNdoB2BNihuC5RqtTvCCFDliTzYE2A8j+MVU1M585mdtdX4jXxU9C2kZ71gD2R/aHIFv81d1XxDaQLyPMXwTX0hlbmbuEtwHFW0jzHJ7rvkV7KV6wyyk5eqUCQXNrREgQTEc8ebUOZGAWE6KyfCmy1LiJWtudBr/hZ9k6HhZyb/TA5Rcz62PpGIYZE0NL2ndS9Jap5e2BwtlF/Hw7J9XohlZDswKn3GGjm5gQVmWPLHB43GqmuE5nuKlVKgYmywomSJNvYjCWlcKV7o3/AC1WyxOJ+KQxzQjQA3vp5arLND/EZhlQNFgdQI0iBMg7c464hNG6oqQW7CynSTNw7D3CX3jew3vy5JzxvhzVApT6lmB/qB5esi2Da2lMzLN3CSYNiYo5iX+67ft3WfBc84y4/wAiqyrqBcC0ajsfIH2jEKeoMUQa5pNuiMxDDPWap0kcjQHai5I+y92Sy5h35WUdbXJttyxDDIrZnjYr3pHU3McBGrRc/wAIvjWWNRHTmRbpIMj7jB08fEYW9Uloqk087ZehSfs1xRKIZKhYHWbQTyAO3mDgCjmbC0xvOt1oMZoZa2QVFO27SBroL/GyJ4VnpqPTB1KWYoffb4uPfF1NUF0rmHbWyCxPDhHTRztFjYBw723Sbig01an+4n5v++E1Y207h3Wzwh+ehiPb6afZF8FNV5pqSlMNqZgb7DwjpMT/AG7DDuI6PINADv8AZZz0gZTwz8Vwu8iwH/6P2RPG+GlVLIx0atTIbgE8xPrcfxGLq6ndwyWnTmPwhsDr4zUMbK32tg4fQ/YpKVtPLrywgyOte2i3Wdt7X1VNwPhkKj1CWaPCJgKCOQ6kHf8A5xp6WEhgLt7fBfNMSrWvle2IWbffmT3PToEJx3hZQ94rMVBA0kzEwLTeJA88BYjTnh5gduX4TjAcQaZzE9oBI3Gm2uv5RnDeDtSqE1UhgAV5xMyfW0Ynh1GYyXP35Kr0hxITNZHEfZ1v36eXNa8T4ea4WmsA6pk8gAZPxb3wbWRcSPKleC1Jp6nicrHTqkfEOA929FTUDJW2IGkjrYk9d/thUKECRovoVrZcac6lke1tnNHlqbKhoZdVTSqgKLQBbDtrQ0WCwMkjnuzuNz1SfhfZsVmqsr6KQqFVhdRJ26iADz6DCd9I2WVxvYLcQ4q+mpo2OF32uft52WlWMtlmNtQmT1Ow/bDOCIQR2CymI1TqyrL/ACHYL8jzuWGoc3Z5PWDuT74HJujm3DT2Vr2P4RWqo2hLKYkkKD5Cd8L6indK/wBlaLD8Tihp2tkOquuG5RVpKrINQHikXmbz74a08DWxNBGqyOI1UklVI4ONr6eHL5KN4rQ7xAVnUuw/b+MVTMztuNwicOqxTSEP1a7QhI8xV7wpZiVs5iwm1/fArzfxR4iMLJC33Dt5HdPuzLd06gfSyz1vsfwMWUrjmIKBrzxI2vO6o+MAmhUjkAfYEE/YYLqW5oXAdELhsgjq43Ha6d9m87SGVpaGpiAO8BIBB/UTPObzzxRC9hYMuyd10c3rDs4Nzt/CEp16dRqj0/pZzcWkiFJjzj3354MgLXNu1Z/EWvZNkfoQF8zKakZbGVIg7Gx38sWkXCDY7K4O6Jrle0VBk196irpHhNnDcxpmfYT64XieO17rTGiqM2XIT5fdTPZ5gxrutlNSw2gb7cvqj2xLD7EOeNiUP6RFzXxRu3a0XTsHDFZ1BdjqaivmQ0d7Phk3IJJt8iT6YTxtDZpAd7/JbCWRz6GAt921j4jRHcVZTWQwBU7vxAGTBIgN6GYPmfcyK2ZJ63Nwh0uuEOCEqTPs/wAQp90iKyL3YKOpMEFbWk7GCZwGHNuQDstBw5C1r3A+0Eg4SV77MmnHdlxpjb9RMeVx7RiNDbNIW7XUcdzBkAk962vhfRGV8GlIWlCdg0VUrNpmqHIa94A2HvPqcK6doBd1vqthXyOcyK3uZRZMOLcND1YpMqVAykmxALAqTA5lYMcyAec4LyXF27hKzOGu4cty1wt8DcfPTwKEo9kga9TvqjOAqtKrpLEgjzAiNuftgF1HnlLpDdOmYmIKZscDcu/e37dbUuErlyVUkq/jXVEiwBBjeLX88H0kTY2lrVncXqH1EjZX72svmcRe7fX9MHVYm3OwubYvkAyG6ApiRM0g63TDjr0hlaksppskUwI3iwX3E+WAZHNEZvstHSNldUNDd7/t0p7PkmhT1bxb0kgfaMEUZcYGl3RJsUYxtbIGbX/z81lxqe6LD9DB/ZTP99Meq2kwm3LX4aq3CJGNrBn2dcfEWRz8Zp5hl0qVlOY3MyQDzjf3xymnD7crqzE6J8bSQQQ062N99vikx4y65kLRUNpDBgxgHaYtYggX9cQkm4kvDYLkbq2moxTUoqJzYPItbU+PghDnnr5wd9AKA6FUyoJF79YO/wCIxXFc1Fn7gaAfu6KrSBh2eAHK42JOhNug6XTetXCKWawAn++eGD3BjS4rNwxPmkEbBclJeH8VzFDKMF0BGPhJkuJMGALcp/nCpueOIyDbcddVsHmCprG09jnGh2toN+vySntvn9VCnTUadahmA5CNvt+MFvmLg1o5i6Sw0jYxLK43ynKO56/BQPD0iqIneL+k4oJ1Vzm3gzFfovYftAtMNTalUcgyulZBg+ZABB5480kHZWcNgYLvA05poO0avLOjhiSSF0wL2G/IRiP+oxs9k3uP3qrZPR+okdnjIsbW36eCS5Op4SrAhlswP9574ujfmaltZT8KTe4OoKESotNqoJAFQSCfKZHrecBzts64TOlcZoRGN2/QrDhecYVVgFgBsNwDFx1ucdhNnr09O31QZjY3P+E84rmqrKwClKYYAk7v6eVpxbWPfwzyCjg0EHrDLnM48uQ/lLRhAt6mvBeKGlKuD3U/WL6Sb38j/Z5PMPqCyP2vd69Fi/SCgbLPmjPtkbdR279kdxTipIZKI1MFlm5KInfqRg2aZ1sse/XokdFRR3ElSbNvYDmT9h1U8u2MuV9Obtoj+CCr3h7oidMlW2YA9eRvbDTDHPu4M+CzXpK2HKwzDQ3FxuPyOyoszmqwVdNEl2F/ENKnzPPrhy98gAyt1WMihgLznks0dtT4BSbs2oljLajJ85xmKlzjM4ndfS8PZGKVgYLNI2RXDc4adTVpLAghgLmN59owRQTuZITa990vx2jZNTgXDSDp08PNP81xVFRWp+Nn+hRef4jnh4+oaGgt1vssTBh8rpSyT2Q33ieX7y6qYkkkt9RJJ9Zv98ZmcuMjs2919IomsbTsEfu2FvBMuC5iotQimA0qSVmJgjY9b/nB2GyPDiG69v3mkvpFTwPia6TTWwd08e30TfPcQZVXTSqF2FlK2HLxHYYcvlIAs03PL8rHQ0rXPOZ4DRz6+A3KkaOYcHXqIYySVMG+9xjNSSPzk31X0ynp4fV2MyjLYWB1T3s1xII7K5MPHi6N5nzn7YYYXUZSWu2PNZ30koDI1kke7QdO2+ngm+b4vV/xQWkEVgCDJ8L/AK7iJBkn588ESl/rHDZp48/5QsHBGHCeUEi/LcHb4HRLeLZ/MUq4eoyvqSIUQAATKrJnoZPXHJp5KV7S7UFcpqODFIHCO7S06c7366fTZacc4ge5TRIFQ77GNMx5Tb74ur5i2G7eaCwGiZLWFsovlvp32WGR4VTagraBrKtFz5xaY6Y9BTsfC1xbrZercRnjrHxtecgd8l32SzDaXQzCwVnlNiPL09cV4dI4h0buSJ9I6eJj2Tx7OHz6rftHWilHIsJ/P5AxfiFxAbIH0ea01zc3K/0RWXpk0cu36kK/Bt+CPjHmxOMUZO7bfhefUxtqKlg91+b47j5/VC5Lh2hqjncswHpqP5/jE6en4bnvO5PyVWJYh6wyKJuzGj421QVLKEZsv+nTqnzPhj98RFORUmTlZWSYgH4Y2n5g/Lf7rbjNBqmimtgWlj0AH8kYsqYzK0MHPdU4VVMpJHTuFyBoO5XecySui0gRClZHkP3InEnwtezh8tFVT1skExqD7xvr3PP4qS7c1Argc2HsAvL74hMACpU7nujtfQHbuefyUzwxFZywnaNreuBSiX5mtylVXZFSvufycXxCyHq38R90dmuEVg7aACsyLxvfpy2wHNh5c8uHNaaj9Ioo4GskGoFkjr8VHeM4UgEAETe3P1xBk2V1rLsuGcanBB1Go8+Sx4rW1hSoPMtIiLf98WTHMEBhn9Cf2jvou+z/AP6g9P3xCD3kZi7miHL/AOr7K1zOX72kwBAMAieo/sYPlj4sZas5R1PqtQ2XexUuj2LaWhYk8hO18Z/1d5BI2HNfRvXoQWtdoXbBV3BMjopeICX8TDlcfT8fvjQ0kAiiyr57jFeaqqLxoBoEctMAQAI2jlHpgoABKi4k3JUjm8iyVWpqpYBdQ66R67kbYz9RQO4pDPFb/D8dZ6q18+hBy3+6a9k6YIepN/pgchv97fGDMLiDWlwOpSf0oqnySNitYDW/W6oy2GyyijOL5fu6xUX1GVAufEdo9dsZyvpSJvZ/u5L6JgWJNfR2k0yaE8uyN7L5cmo1Q2CeEA76jBPwLe5wRhtLlcXu3GiXekmItkjZDHsdb9uSo6VJVNlUXJsAN9z/AHphvlA2CyJkc4e0bqe45kCtUaAT3hJAEfVz367/ADhNX0RdIHM/uWywLFmtp3RzbM59v4W/ZWjLs+2kadJ3vzjlsR84lhdPle5x3GllX6TVodEyNo0Ot+R8FQVMOSsaCoHP5fuqrJc38MXkG425xjNVVM5spA1uvpuFYlHLRte82y6G+10+7KZMOru4BRhpAPMA3PyB8YPwyns0udzWf9JMRvMyOM2LNb90fXySpmMuVsJM7kkhIEkne2C5IWtmjI7/AES6nq3yUFQ1xv7vwvrbzRnGeGiskCzi6n9j5H+MSqqZs7Mp35IXC8QdRTZxsdx2WX/g4q0UpMdLBBB3gqP+R749JAHQiN3ZSpa18dY6dh3v53X1KiKy0RYhbCDEC28RyxbnYwiNC8CaRhntcX1Om5+aw72imYA1QzKRpixJIhp5E6Y87e9d2Nl31KILZ5aXa7Gnf7fuy341QQ05ZWYAgwokmDPx18sWTWyXIuqKIPMoDHAE3FzoNQslzdqRpwVqPEnkIJPvaMR42YNLOZVnqhjdI2bQtG3e4A8tbobj+ZFNkqGZ0OABN9oB+TiFTK2Ih5PVEYdRyVbHRMHNuvQa3/whOHU2A1s5YuAYnwj/AGj0xOEG2Ym9/h5IetezPw2Myhunc+P7osOLZs0qlNwxI2ZAeXWP58sU1M3Cc11/JG4XRGrikjDNbXDu/S/dGcIqqaWvYszEk9Sx/wCw+MX072uZmHNBYhE+KcxO/tAHy/SvznttmzUrsAbL4R83Pz+MBzS5nkDkndHh/Dga5251/C64engW0WGIhLZBZxReRzpU6UcBtYWbSATMj8e2JZzawKvipxmzPbcWJt4K+ovCgXMDc7++DhoEndqbr84zFApc21SfSTthLLGb3C3OF1rHt4TjYjZEZepqpib7j2/4xZf2BdJMQYGVLsviuOFoRUHk0e2PR6OClUzcVuZ3MfNV1ZXZNNNgpYwdVpB5A9cGPa9zbNNrpfTSQxy5pWkgdOv4ROZ4R/5ZqSXYwSdtRBBPpMQPbEzTZYCxq83EjJWiol2+g2TDh9VmpqXXQ2xHpz998XxklozCxQVSxjZCI3ZhyK3JHM+WLEMgKGVc5hqr6dIUqgBkxIMm3rgdrHmYvO3JMHTwijELQcxNyfsFmcgErh1qFA5koP1EAn43O3XriPADZc7XWvuOqn68ZaXhPZmLdndB+7JwW88FpXzSnhvDm7xqtR1qNdVI8vCSRsDygbX64DipzxDI83PJNqqvZ6u2mhaWjc9z+Fpwqi6VKysvgZy6sCOZ2jfb98Sha9jnAjS9wVVWSRSxRuafaAAI8OYTIvG+2CUvQuaou9aiRGhDqJm87RHt98USMe6RtthqjqaaGKCUOvncLDpbdfMxk9NZaiPo1mHETqIvYdTG/v6xfDaUSNNr791OOtDqUwSMzW1af+PXyTDMXBA3ix6HBDkuba+qR8LyDa3q1CrO+xW4A6j1Eew9cBwwkPMjzclNqytY6JtPACGN67k90Z2apulIU3UqUJHkwN5HziykDmsyuGypxR0ck3FjdcO17jsUbxIwuoDUVMj1AJ5XG0YJkJDb2ug6doc/IXWB5+aUrxJKmYoNMgqwAn6W8/UGPO2AGyskmY4HkdOhTiSknpqSaNzdi256jsel7KkytS4Own+jBz9rJNDo4HklvH6b+EUabMwqA2nYdTyBtgSocQ0Eam4TfD4BJK9jvZbY3P0/Qk9LLvSrGpV06qhgBWkrzgj0AE+XnimBx4pc/co3EqceqsbD7rN9LXJ5qiy9aRhiFmSFHVs1pqsUsoqago2sY29J+cZ2Spcyc5Nr7L6LBhzJ6JvF1cW2v2OtvLui+0VcPoIBiGg8jcC3uPxgjFHZg0jbVA+jEfD4gJ1006br2VNUUVIQWA0hmgnrNjHl+2GNPnEIFuSzmIcF9W8l25N7Db569/upzN1y7s5BHkf0gWjCerc+SU6bLcYRFHTUjRca636/oTzJcNHdEVLkg25LN7ecxfyw2p6fLEA9YvEMR4tWZIdBf420+HZQvaDhT06iK8S/QyRG4PngNrCN08qq1rmksG2i6qUe6SVnoZJO9pxM6C6UwWllaHIfKm+BHLXxgbFVeQ4q/drNKo1vqGx++GMcpyi4KxtXRxiZwD2gX2Q1VAy9QR/Tio7KkXY7uEtZSAHup/UORi0/vitwRLpL+xuOXZdUn0tI6g/34xUDYrgaXixVLxJj3KsDB1qQR6H98E1Ly2LM3sp4RC2SqEb9iCPknvC853tMMbHZvUf2ffB1PNxYw9K8RozSVDojrb6JTx3iRFUBdqZDHzO8f/T+cA1dUWStYPNO8HwoT00kruYIH5W3aasQlMAxLTI/6Rb7mfbE8QlcyMZeqo9HqRk1S4SbAH56JjwvN97TV+dww8xY/wA++DKeUSRh6VYhSGlqHQnl9Enr5kvm06I+lfw3zfC6SdzqxrOQWgp6KOPB3yndwv8AA6KliMN1klO8FzxSs9Ntnd/ZgSfuB+MKqeoIqHRO6my1OI4ex+HxVTNw0A+Ca8czeilbdzpB6c5+Le+CaybhQkjfZLMGoxVVbWHYanyWFHMzkieYUp8HTPxfEI5i6kL+dlfUUbY8VEPIuHz1WnZzNFkKHdIg9QdviCPjHMOqDLHY7he9IqBtNU5me67Xz5rDiObLZqmg2R1+TBJ+D+cV1MzjVsjGwRWH0UYwqaoduQR5D+U9q7eeGZWYCm+zedJBptyGpf3HyR8nCuhnLi6N3JafHqBsQZUR7OAv42+6L45xE09Cr/vPoDYe5H2xKuqjCGgc/oqsEwsVed79gCB4kfZG5zORmKS/pZTP/u2+6/fBElRlnjZyN0JTUAfQzTHdpFvv9fkkmYSlTLLBdwSBuqrHvqY/A9cZ+ZrIZXczfwt9yt5TOkqYGE2DSB3J0+AHx8kz4fxOrWhRYKCHqQN7wFG07H+3dUtQ+Zgt5n8LF4nQQ0cri7W59lvbv25Dmh+O57MggO/hiAymA3qORjltbAWIcaMDp1CeYC6lmLsvvdDuPA8x80mSodSlRqbUIHUyMLqcu4rSNSnmINZ6q8PNhZVGXy1XQZqw5MyFEDyAO488ahrZMvvar5s+WASXDPZ6XN/G/X5JAOGVnLnTIVyHYQBczaTexm2Ej6SR8ztOa3MWKU8VGwg/26Dw01+Fu6p04fTqroYeFFMXiIEcumHNRCxzA0jQLHYZWTRzue06u3+KHriUBtOmenL7YvafZBS6RtpS3v8AdKeG8ZpU8oZRzUYnWdJglpGotaQAfp3t74WxzBrS9w8Vq6ilL5RFE4Gw9kXF9Btbket+a64nniugUyNTkaTyiRc9R5euCp5w0Bo3cklBQukzyv0bHqfHopHtRVqPmgamkkLbSCAJnqegwK8ZX2KYH+rSmRgsAUvzjnu2vyxPSyCh/wB1vimfC6WVemCSoGnxEsQwMb7/ALEYHDQdwnJqJ2O0d+E2yqnQsTGkReOXTDBu2izUhu83SnMZgIFKxoY397zgIusOyaRU75nOYfeA+nJAtUJ1U2N+R/vlionWyvdAGxsqI9uY6FYpdQecEfH/ABio91cSwSOA20I/fNVnDR3uVZWOkreTy03vg1jRLCWlLuK6lqw9u4K27N1swVK0qHeeKW8UASNpMCYG2KaSdzG5GNuBzTjFsPZPLxpZMhIGlrrMcOqVMxUWohpwQzhiJg7ARuDBE7Y8KYz1BedAuHEW0FAIWe043sRt/nsnnEsiKq6diDKnof7ywxnp2zMylZqhrpKSYSs8+6D7PcLzbU3NLugmswzE+KIU6bbSu5AwFAJYWZG281oK31SskbPLcXA0Fvmh+H0HXOMKwhxJCgWmIJ3vYyPU4jTWdUkyCzvku4oDDhzWU5vHfXr1sqUPhusepji9ArmUNIS7GdO8m6iL87/E88KqsCOdr2C7jyWtwYvqaGSCU2jHPn1siuN8NzYWmaiU9OoAsjE6S1hqHqYkTvjlQ2Sdoa6w1UqE01BI6aIl2h0NvkU1yeRVKXdnxCDq85mf3wxihayMR8lmqqtknqDUHQ307dEHwjgdfvaq0XUIAAXcHc3AAG5A3PngCOndTPcIjv1WhlrYsRgY6pBu0nbS/fss6GTennSK/wBcSpH0m0avPwzHoccgu6qvKPatou4haPDA2lP9MnUHcdvBPKj4alZIKYy+Vqf4uouWANjOqdKyQTedp2/7YSk8OpdwhrzutrGwVOGx+tOsBtbc8lvnuF1jXAzARAUmVJIYA3CyN/Fedp54k+mdUygv0sqo66PDaR7YbuLjz0tpzTLNJ3rU2pQaisFUHYgmLxyG/pODqmG+WRu7Umw2q0kp3+7INe1tb/ZC5Dgj1s3Vo1iEZfESokGYjTJ898KJKYzVBz6c9PgtdHXMpaJvCGYDQX+Ov0TrLcLNAFCZBOpWgiQeo5Ec/bDejiEUeRZHGJuPUca1rgfJZVsqjvTWrGkuLG0mDAnz289ueJ1DGuZZypw2WSObNGbGxQ3a+hTpCiUVFraxZFCyvmBymB7+uAJcrC0ga30WjpjJPFK2Qksym9+R5IqnhqFjyltbjBpU2p92TFYgvyhjqt1MWwAZjG4lw0vv4rSNpW1ETWxu1LL28ND5E7LHMVy9U05YKiEtpJBMiIkcoO38YtkdxJeHyAuUDSx+r0gqb+051h4Dc/H4LnMuzZRdyzKo9dRA/Bxx2c0thuQrIuAzFS4+40uPwufqvZ/hpOXFNfqUCPMjf98dlps0HCHKyqo8S4Vcalw0N/muczk0RkqMYWmkbT5A29cdfEwOa8/2qMNXM+J9OwXMhv8AwkvaTLI1VTI1wbdRy+L4hM1pcDzXaeSYU7m29gkfFTOepEjSN5G+KTqLK2nkEbw+2y+PlBo0gAsBYxjpbouxzWmDztdfKGYqBQFZwOgnFIMltE5lZRF5JsjkytR5oooNtQJMQJ9Ov5xA7WVUD8zxU3sRoR1/QvmYygIUODKwDyNtxiTttEvbM6OQ9CdQthQSnUAFkMMJ2F4Ptz98BglwR8l3Pa4c9E74Wmqm4/1hv/uGGdO3+nZKKmTLPm6H6Kh7FcTQZXu9aJUBYgNaZMjc36SNva8KZ7cmXonmJRSPk4oBLTaxW+f4lTrVyKZDGmgBYCx1E2nmBp+5wXA9ribHZIsRhliYwvFgVwGwSlJXfDO0NKnNKo7IabHlIYXIFhymPbngCWeNjy0my01HQVE0DJGNuD9tEsrcSTMZ4OpIUIQs2JInl/7m36YoppWS1NxyCKxSllpsNyuG7gT2TcYcLGpRm8yKGbo1WuNJDARMXE3/ANx+DhZWubHI158FqMCjkqKeWBvYj8JrxHtLSZdCOzmo6iIgKCQD9S+vzjzKmIuDQb3U58NqWRPe5tgAukOGYWTI0Xl46uXqMlQMUYK0qbggkbE7EAf3ZfV1LIngO5rQ4Nh8lTC4s5Hml1Tiy184Kl1XRpQE8+U3gTJt6czgWmqWSVN9tNE0xXD5afDi0a63dbkP3dNq+2HJWLakfDOMpl8zXLAsjwCV5Efm5OEsk7Ip3A81t6OhmqcPjsLFt7X5go2vxpK/hQtppoJZ9yTvbltg6jmZITl5JNjNFLTMZn3dfTw/yk2S7RJSrIVOsBjq0nYQRY7TeYxypqmMA5ruE4PPMXOIy2Gl+q6zvaQ/4sVqJKnSq+IgyotLct9x77jC18we4PZodtea0bKN0EboZhmbbNpuDtp5J5xTiuYDU6tVUiCmhJtMEmSdzp+2DJJZacCR4FtiAkkNPS4iXQREgjUE217W/fkg+02Y1U6en6Hlj5xBAP3+PLEMRqDwmOZsVPAKFonlbKLPaLDtyv8AvVDdoeFKlMVKYIIYEnUxIEEDcmIJGLKuBrI87BqOajhFe+eo4FQ67SCLaAXR/Cc0WpozbkX9Rb9sGU8nEjDuqSV8AgqHxjYFDvlDU7wHlXDe0CfscUCAyF4P/IH6Jk6tEAiczfhlvxJC+12FNqh0yWE+pEIF+fzghxEZJtv/AIsl8TX1DWMvo3Tw3cT+9FvmVcUfBCsoBE3FhMCfTfHX5sns6FVwGIzjiXLSfA68/vZLshxEVaoOx7sQDNjJ1R9vbA0NQ2WTQ622+qZV2Hy0lPlcNMx166affRb8dzOmi/8A1DSPUj+L4tqpBHEXFDYTSuqKprRy1PgEj4fW1mqWiTBna20egwFSS8XMSNU2xujFKImsPs66d+Z80g7RUgvLc+HyPXE5fZQVCx0kgDUuy+ZLVFkkQOtif+MQa8EomppDCwkDS6oaDDSOWCRslBvdCpntAFQRIsQdiDYqf7ywBfRO4InMqDC7QH9BWDcS1MxYAajbptEfaZ9cRa6+ivxDDzGA9mvVCI5LML7x98VuGqOpMhiYTu38KhFasKWhUg6CWabCOQ8zH3waC8Ms0eaQMbC6Yvebi+g6/wAIWlthI7U3X0RgsAEbw7NtTqSilpU6lG5A/cf3fB2HyPY42F0j9IKaKWFvEOU30PLz7fRO8xxpdANIa2YkKI5jeekSP7fDh9QMt2akrFR4e7ilspygak9u3W/JT9QMGbX9eo6j5zjPVIdxTm3X0TCjEaVnCFm8l6lTlkEkS6iRuJIGPU2srQpYnpSyO6Dnt4Kty6V1RgXR2H0Egr66o8umNK0ShpuQTy/lfMpH0r3ghpaOYvf4fzdT/FMu61f8x9bMoJ5AXNh5QMIsSa5rxmNyVuPRyWN8ThE2wB8/E90FV2J8sARn2hZaCZoMbg7ayqcvm6qqyvSLVFEqV+l7gb8je49cahkkjRZwufqvls1PTPcHRvytJ1B3b+R0PxSfiNKotSaplmUNbYbiB1iPvhLiLHteHP3P7ZbT0engfC5kIsGnzPc+K5ydAPURWEgmDy5HFFE3NO1p5o3GpDHRPe02I2+KpK3Dj3egVagE7yC0RtMY0ZhOTKHFfOG1jeLxDG3w1Av1t+hSmZoBHdAIAYxzPljN1bMkxaF9KwiYzUbHnc7/ABRfC8mrBmaSDaORFjfrfDXC4AWF55rM+lFcWzMhZuNb9Cf4U9mwFrVBYAN6C4n8fjFNYwiQ2TPAqhhpWgmx189d1xQRmr6diQqifMm5GICmJY0HquTYvEJZC03Ab8T+lfpdJBUpmm+0R5+R9Zw6cwSMLHbLDQzvp5RLHoQuKHDZy5o1IkE6WHrII6b7eZxRHSDgcF37rojpsVPrpqotL2uPKxCOOYUv3RBkrNxYjYx1jpgkvbm4ZQAik4fGGwNt9QfD6FBcOWmVK0w0IxHiHmTY8x/TiEDmFpazYK2ujlEgfKRdwB+XPusTmQKxpxH6gZ+q0E+URGJB/wDUykd/FeMJ9WEoN+XhzSPj+cmquk/QAQRsT9X8YV4hUlsrWt5LU4BhzHUj3yDV1x4C1vymXE+IKaDFVYqQQGAttv1g7Tg+aUGIkdEgw+mLayMOIuCDa/f69lO5FWaqgQ6WnfoIMmPTCOiDjMMq2+NujbRPMguNNPNN+I8ELlBSmT9Wpjpsp8TecCJ88NaymLmjKVlsExIRSu4g0sbWGu+w7IPI8LCvVWrBZGCxuu0z572xXR0+QHNur8drzIWcPQEee+3y80q7VcNWUZBDs0W2M8z5+eJ1LABdC4TO/OQdgPgkFfhtRGUWmdwZAIvB57YGYDdNqqrjdC5NKeXeBNQ+yjBgaeqzpkZf3fqh8tREsrAEiCPPALOib1swkayVh1Oh8ULUpaXA3E/ba+I5bFGGtbNSkH3vv+hHJTEoB/qGO2uUtp5nRh57FVmVWQVOxEfOGLACLJO4kG4U+1Mo5pm7Ax4RM2nl5YSy0zhJlGq+hUmKRPphM/Qc/FOezOXkmqdrqo+JP7fOGOHQZQXlZz0kxASEQN2Gp+yoAsTAAm9sM7ALKlxO6QdocrDCov6iFYecWP7H2wrr6UPIeN9lqfR/FDEHQu1ABI+4+6H4ZQIzASp4StwN9RFxfpz9sU0lKGT2fuNkfi2JmfDy+D3ToeoVcjYfLAmyT9qKY0K8wwMDoRvf0AJn+cLcSjY6O53Gy0no1Uyx1JYwaEa9rc0vyOQY1aS1AACusibwOR6XiR54CpqHLK3P4pziWOCSlk4PI5b+PRVi4fBYMpf2joA0S/6kuD9iPf8AbAtfE18JvyTbA6p8FW0NOjtD++KCo0xlq4LklGU6XPI+3Pl7jzwFFCyllBdsRoeicVdXLilIWs99p1aOY6jwVETItzw23WQIsVK8QRa1fwGyrNRh5cr87R/xhXPEyomAHLc/ZaygqpsPoi5xsXH2Af8A7eC+0qoCGipIZUBJETJ39+fvg6EsaOE3kPqktaJpHetyC4cTbvb7cvJJuILTp02Ut4mMgm7Ek7/tiuWNmQtJ3V9JUzccTtbo3Sw0Fun7zSThucqGuzhgGOxIsYvt7YqcT11Xm8MH2h7PS/3Vo/FEq0F1HQysveLMSJho6j8Yg+YPjtsQRdGQUL4Z8zRmDmnKd9baX7qrnphoFmikPH+JNTqU9J8SyTPmNI/c+wwtr6oQltt/0LTYDhZq2SFxs02HmDf98Vp2czs0inNTv1m//bHcNkD4rdPvqq/SOmMNVmvo4adraWQlZu8zfko+0T+TjjrvrAOQCvYGw4Lm5ud97fQL7muzwFOpWmF1AhIsQSAbzYyTAxTPRtMhdfTojaDF5PVmxW1sdfjY/lH5wf5bgD9Jge1sNHj2DZZOncOOwuOlxf4rLMcZyxo0AnKB9NqZCmTMRJmN9r4Ahlja0HZaKtpKiQyNHtHffcX3XqnEHSpTWlp1MCTqEiIPQ9fxgmV93Bg3KU0cOWN9Q/Zth4kpVwyuWeuHu+skt1uRty2++Kad/tPadwUZi7CWQyj3XN0HT9ugu0LajTpCzTq1Dcf2CfYY5UnMQxcw1pihkqL6DS3W6n87nqgZVdgyi9lg9J9vKMUaMKIjjNTG4t0ITemth/GCxskx3QOYpy1jBHPnheRYpgx9hYi4WFYAw/IiPnHiutzC7AtaNAmAGiNiesiMcbqV1r2g3I8lT0A2jwRq5atvfB7b5dEAcmcZtl94JkCpapUjvG85gE/v+IGO08JaS525ROIVjZGthi9xvzK07Pq6KaTqRpNm5GST/fIjE6e7RlI2VWIujkcJWOvcC46EJucEJYgOKZZ6pRVKhJDMZ6REYonje+wbtzR9DPFBme8EusQB46arrjOUV11s2kpJ1DeBcj+88dnia8XJtbmvUFZJC4taMwdoWnYo7KgBVAkgAQSZJtzPPFzRZoQMpu8kiyDr5JHrrLGQNWgnw2MSOl4kc/nFEkLXyAuO3JHwVksNM5rGix0zc/C62zWUZqiVFaCtiCJkHcb4m+Il7XtNrKmCqayF8T23DvkRzRVHMBiQDOkw3kYBxc0glCPY5oBI32WDinmAyEmEeGAMTHXy/jFTxHMC3odUVE6eiLZQLZhoex5juteMV1SkWKqxBGkETf08sRqZGRxlzlPDaWWpqBHGbXvc9kZ3tp/u2L26i6AcLGxSAZsVGqqqgRUIJAifM+e4xSx4cXNaOeqYTwPhZG95uC24H78UPT4TWXvqytTM3UNuQD5WHQE7xgcMdHI97dbpo6SOqpoYpLty9PqovOVS5NU7sTA6XgfbHGNzHiHmo1cpiaKNnut3PUrDLqwZCokzJ9IOK3HVDNDTunvD6krPMnfr54S1APEJX0LDw0UzABbRU/A827qKQkaZl+ikWA85+AMOcPnfJGGdOfbl5rG4/Qw005m5OtYd+fl9yl/EsjWNYqQaraQQVUyVFpIHpfAddDKZQDronmBVdKKQlvsi+oJ5np2W3AMsCGZjbVAXzHMjr+MGYZCQwud12SX0mrAZxGzpqex10+6OylCjT1adIZmaw5KoAPoJv/xgqGONkriEBVzTy0kbXXIH1N7ICtnKtTLu2tgi1JVIEbg3MSRJNsCvkdJE6UcjoPBNIoWU9Uyid/c2xPiDoPomedctl2Yc6c/aT9sGyOLoSW72SGjjaytYx+wcAfigM1li2VRY8SgEfG3wcDGB0lMGHeyPixBlNib5m+6SR5fuq0WmKfds02RaYtzPM9OWLwwMs49LIJ0rpmvjbsSXLnLqhq1CsyQoYx4ZE8+sESPLHmhuckb81GUy+rxh+2tuv+NNEPmFUVtJBBdQFYxBjkPn8Y45zQ/XmpMjkfTktNw03I568/DTyUycn3mlmECZEdOhxTkzbq8yup3FrD2KbicX2QOZIHqS5Kmdmt8EYVu3WgygQhrxbl9wVxQvqW+k3EiLH9scuoVDXNDH2sfxt8ltRJCRP6gPvOOA2spsYyWXNysT8vyqtJ0PHQ/jDNo0SL+4LPs5nwy9226gQeo/7fxiFHPxG5TuEyxvD/V3iVnuu+RRHG85oSAfE/hny5n4/OJVcpjZcblUYRRiqqA12w1K7pZ6cpruSEI9xI/74myXNBn7KqopBHX8DlmHwKx7OZwkd0f0iV9NiPYkR6+WB8PqM7ch3CZekWGiB4mZs7fx/le7S1jCJeDJPnEQP70x7EpSxgaOa56NUjJZzI7+36lNeFH/ACaU76F/+IwfDfhi/RIa2wqH22ufqlPaBilZHUwdNvYn7X2wur5HRSMe1aP0egiqoJoJBvZOauZikagFtGqPacMi8BmftdZtsBdOIept87JV2VnXUBJuAT6yfub/ABhXhkrnl5K03pRTxRMhDdCAR5aLLhdY0sxDWksrT7sCfj7+eK6Zz46tzXc7ojEYoqnCI5I922/BC149XFV6S02DE6hAPMx+0n2OLK8ccsYw31Q+A3oWzTVDS3QWuLeQ+SdVXCrHQfjDlosLLIOJe8nqp7vloIzXZmJaPU2npynzwE1zYWOf1uU+khfWzxwbZQG/AckkznGq/dGn3jaSIgQN+UxMX2nCwVEjzYnda92H0sDM4b7o+nPpdJc3mlaBtyK8wRywyLhlssOWHOSTe/PqmnB6Oos1oACjn6/tgdozFTk9kAFPOznAxWeogfSlPmBJM3gD5wI6kD5Xa6LUw4s6KkjJbdx+ypcjw05css6g0MDEGNoI6j98M6GEQtLQszjlW6qlbIRbSyOp8UpUWOsNqKgrpUktBPhsOp52v5YnUODXC6rw6MvYdbAHmbfXwSXg9UMjvsxqMXB5EmYHtGOUbrxk87m67jTCKkADSzcp6i26wo5XU6uRYq5PqxET/wC38Y6yK7xJ4/P+F6aryQugB2Lbf/EG/wA13l3SkhpNcImppFmmZj3kY8wMiZk5AKEpnq5hODq42HYiy2BJogadMpGlrxaL9bYsYLs2shpCGzEk5hfcaXSfJ8SWo6h7NpI8pm8eoH5wNFUte7Kd00rcMlpoS8D2SRrztbS/7utuO5qECqb6h6iIa/2x6tm4cem67gdCKio9seyAfPkgeAZ8JrVyAJBk7km3vtgeinuCHI3H6HJIx0Q5bdLfZfe0eYVyqhgQpMjoRAv845XyeyACrvRumGZ73t5C3hz+yF4ZWa9NVDcxOy9Z8vLriFHK4gt3Useo4WvE219+55fyjWp1gTApEcidQPxfBh4nZZ9opyNSb+STNmkFNaceNCRtyJ3n4wstZ1k8fFJPDxR+2Q+dztlUgypsbbbR1/4xG1nL1PEaiFwvt+haJQY921u7dt/MD9/5xYyxcAVCIZIXvHvAEW7Eqpy5sCOeGbFnnpLl3NDMQFL2IULv4oIEbzA/GAW2p5jzvyWpdnxKha33cp1J206IvjRqu9JWoujHUAGsCTBsfQGcdqb1GVoFlHCxHh3Eke4OFuSdZHJBaQpm9jq8539sMoYgyMMWZrat1RUOm2ulvD+E1lzIShpbwE6mkBVJjxRzkWjeNhgAQOgluzmtE6vZiNJkn0ykajn4LrtHw+vTamcxDJP1JtH6hMAgwJ+Y8q5nPL28b3b7hE0MUMcchoyQ+2x1un6iAPTDoLDuvfVK+0pXub7gwp6efpANsB1wbwTmF04wEyeutDDa97+CYZPstUej/mZh0dlskAqBGzdfaI88DtZKWWc7y0TWWSkZNeOIaHfW9+qz4XlxTQCIb9d5ltjfp08sHU0LYmANCz2JVctTOXSG/TwRNHI0q1en3igwGOmPqIiAeoEkxz+cQqYmvIJCvwypkizNad/2/isO1GWpLVyxpIKdRmkqsCwE3UbHlPO+BDC0SsLdDf5Jz61IaOYS+021tf8Akdvyg+JV7aP1PYfufYYZTOs2w3OizlFFeTiO91mp8th5mwQXEKCikUAOpzaxN5mSfLe+K5mNEZYBur6SoldUidxtl16eQ8dlP5rLBKzKxmLpMX9fMftgRlMyOWx8k3qsWnqaMEdw63y8ilWZoBmZiJgTic2gSynJuANFXdjskjUADZuuPUou1SxU2qCByt9ELla1WlnGNJ9FyNpBgxcTecDXzTkN0ITfL6vh0b3jMHctrX6FNK/GKq5jVUYPIWbaQFk/SBtefXEn1DoJgDqCoxUUWIUTpG+y5l7DflfVMDWP+LbotOPm/wCZ+ME2cau/IN+qWudG3CWt/uLyfgP5+aDZe7WszTDMTA6f0nEmxiEPd1N1GSpdWPgjbu0Aa9f2yKyOZVlZg0jUedgBt6CIOLo5A5pIKDqYHxva0tsbDz/SknHKxNVhNgALGx/VPyfthPX1DuLlbstj6P0ERpRI8XJJ8uSKrcRZsvq0knSQSIHLcDn7YYCVxgzW1ss6aSJlfwy4Bodp4X2SjL5CoTTaHRWNnjyJtPUA4VU0Ly8Hbutbi9ZC2ne02ceievwNarIFsRuRclQJ9zMXPXDKppmvaOSzGE4nJDI6+oI27oalwwUcxVQ+IqqlW8jc25HbFVLCI3EbojGauSeON+wN9O4XuJqh0a7DWoLdFJvfpGJ1bGuZqh8EmlZMQw7g6ddNEyz/AAylRYd1bvAbai0hdmvfn6bY9DG1nur2IzzTtBkN7fdCFzi9KVGZ7LafEJg7874VSN5havC61ovE/wAlx/h5QMJJjn+McdqqIavgzm3u3/Sm1HNqaFOkJDd4s9IB3n3+2OM94BFyRHI+X+2x+aeZUEWPthoy9lk5LXWnZ51TPP3mkEr4C1rmBblNiPnA+UCYk7nZaCCRz8Pa1mzSb/VPeP5tdKU3Ka2qgoBcwpkN5GB9454uBGYAoOVruC5wGg3Q6m+DbpAQvUeLrl6vjJC1FKyBMFTYxEn6j/BwLUPayxcnGFU8k+ZsYvbVB9rOPU6tJKVNmaI1OQRsI2Nyef8AzgCeojdZgPPVaOiw6oizSuFiAbDqbI+nVBAKmQRIPlh2NRcLBvDmuIcLFKu0lVO50sbkjT1mf4/OBa0tERv5JtgUcjqxpZy38F4dsKndqO7TvFXStTpMfp2mw5xhWa85dtVrv9BZxL5/Z6W1+P8ACL4Rm1qU1gyQoDDmCBzw6gka9gIWFxClkp53MeLam3cJRxviId1CEwhJ1j/VtY+U8uuFuI1BNms67rTejWHhrnPl3I93seZ+yBytM1aqyzbyWnxWG8nzjAlE0yTi5Kc45K2noXZQOQAtp8E1qMFYsJYpTJvc+XuYP3w7Ng++9gsKxr3RAE5Q9wH58hcLPhmbLUSznZiZ8t/jfEaSVz48z+6txmkjp6rhxbWHx/ndJRnDWZzEACw/vPbHIpuKSbaLldRCjDGE3cdT+EvzysDpUqDHincDl+DgWc3KspsrRmeLqp7LDTSWxEDn8Yvp9GoasOaQlMqGUpmpVhlZy0kcwDy+Z+2OxxsD3EblWVM87oYmvBDQLDoUGMqtZoBP+W0ExY3uvnt+MRLGTH/2lWRzVFC08hI3bsdijONV+7AcG8kRH1eFo+Di6ok4Tc6qw2mNU8xWvz8NRf5IXPlVy8KRDAR1aSJPnM3xVUuDaY5TuEXhkbpMSbxRsT4C17DyI0QvZ6jqLlj4RHh5E3F/abeeA8NbmDuia+k8gY6MN3N9ey3zPZ8EVqinQirIAE+KDa+wsPnE6iiaX3GgUcLxiURCNwub79vz3Xs8umgwkCEgfG3vtg2QBsJG2iQ0jjJWtdbMS6/zXuIcffuqQNEKDpkhpJCiRAi3z1HngTiGNoc4Js2njq3vhidrruLc1jmc25q0lQlf1alsYIO3ti2WTM9rBz1QlJTiKmlqHbg5QPqsKTsmZIJJ7wTLXJIEzPyI88Qbdk2XkVbORU0HFJ9phtYdD2+657ROQgA/U0Hr1Ee+O1ROSw5qGCtjM5dIbBoJXPEMoFpqyLpZbkjfzv5G/wA4rmhtHdmhCvw6vDpyypN2u01TPL1NSKTuVBPrGCWkloJSeUNbI4N2BKlqx1JuTG8c43wvKYNJjfcC1/uswwHP6jb84qK7kcSQRqN0OwIm8Hr5jFI0etfCA6kHgqSjnHSn46ZLAwNN9Xn5DDUPIGoWJdCx8lmusO/JKqtVmdzUENNx0tYYV1RcX6ra4NHG2mHD269e6+CoVhhupBHtiELy14KLrImSQPY7ayp6HGkKMX8DJ9Snccre/wCcPmTNIudLL5xNQyNeA32gdjy/hJuJZmpUZWqLpUg6B5WmfthXXOe8Bx0HJaz0fZDEXxsN3C1z9h2CGLYXgLTp7wXJgJTcO4kSVmVPLY9d8aWli9hrgbduS+Y4rU3nkjIBsdDz+P5Q/GeGhU1yztqBZmMkCCLRYCSMU1sH9IuGpRmB14FUxj7Nbr216lKVaSALk2AHU4SNjc82AW6mqYoWF7joNVTZHhKAJqHiAIYiRqkXmNx640cVO1jRfdfMqrEpZZHkH2SbgdPDouOPZJe6BWAaf0jlBIBH74rrKdrovBE4NiMkFVc65t/qsuH5B6dVlOkgiz7QOdvz6DEIKc07jbnzRNfiAxFjCTYgm45eP2RaxTUsTfdj7fjBrGhjST5pJI90z2tHLQBB8ao5U5QvSCK0AhlPjJO4bnzIv64XuDSzM1aeISxyiOUaDcHa3Xy3ul2Ry4kACBz9cFhoY2wWcmlfNIXvNykPEah7+p7j4MDCx5Je5PjGwUsIG5Vj2ffVTB6gH3wbAbtuk1ZHw5XM6Gy54xXFOqjU7OBLdCD163n+xgWslbE9rhv9k7wWjfWQSRye5yPMHt5brXgOdB1qYBLM46QTJv5HF1DO2S457obHcOkpyx+4sBfuENx7PByFE+GSZEb7ETuInFGJy5g1oTL0YpSzPK7nYfW/2Rz5VRl/ENRCTPOY3HTl8YNdG31eztdEkiqJP9RDmG13ffmmGfz+XD01pFYKxKiBy0qT1336+eIwyxtsAd1bX0lS9rnuB9ne/fn4JHnqzP8A4hVLaQoGkGAxEm/p/GOPJkc8DkpU5bSMge4++ST2G3zXfEqWpApIAlZJMYsmZnZlv0QVBUGCfitFyAbfBezqI47mTOmRb6YsDjkjGvbwyvU00sD/AFlvX49V1mvCpqKBqRCBO0bx9sSc0AXA1CrheXu4bicrjr4/pQwzYeogVQ2kamM/TIiBHODtivPmcAArzTmOFz3m1zYDrb7IjPBtIKKGKmQDPQ7RzxJ97aBU0+TNZ5IB6fuyEoZ8VKiBWhSpJW0yOR9jPtitsocRZEy0boY3ZxqCNeVjzCYSMWoBSVBSrOGBWTIB88KmuBT+saQyO42FrrEZdiSoWQhBmdgf6cVuIGivifmBlPQgjy3+i7eiTUj9LNE9LAn846I7uCKgrslIWWuQD9bKqoSMNGLJvSbjFIrULEeF/sQNvtOF9ZCc2YLW+j9c3h8B2428FlkafeVFTl9R9BH5kD3xVTU5dILo3FcSjjpnFhuToq/u1J1QJiJgTHTD4NG6+emRwFr6IfieS71I2YSVPQ9PQ4jPA2VmUq+hrpKSYSM8/BTa5JzSWqPEt9SixEMR8WvFxhUKOzBINey2L8bDp3U7jl6O8RzVNw3MI6A0xYQIja23nHlhxFI17bt2WKrKeSCQtl3XzilV9OhEktbVIGn19pxycvy2YNT8lOhbDxM8xsG6269kO/DCi0u6Cko2pptqkQT/AHa3TFPq+RrQzkiziAnkldNcZxYW5ai3lom6VgZEyRuOk4LBulLmka2QRrU6sg37t7jlI2PmP4xXdkpI6FFGOelAda2caHsUu1NWcqGKr+orv/0ifvgX2ppSBoB+hNf6VFSgkAvdsD05n7D4hZcdof5ZYszFY3MDzMCB54sq4yYib3VOD1LW1TBYAEn+Nd7fpUyGOpSBJBmPS/4BwrgBzha3FHt9WcCbX0VRw9hp1TIiR6ROGrnArBBhDsvNIavDxUIckl3lrbCDt9sKS9x1PNax4jieI2t0anfZ3LkJOtvEtoNlnoCIkeeD6dhy7pDXzh0zvZG/x81lxSnUFTxw0gBWAjVHl1vgCvjfmBK0/o7UQmJ7WaWNyDy8+i24dw8moBUV0GkmCCuoSBF9xe+JUEDuIc2mij6Q10YpwIyCb+Nu/j0VLTekhNSpp1KjaQdzMSAOZ2HvhrO1twTyWYw10lnNadDa/wA0vpVf/LSpsKf4XHg7+hcdFF0ROIZHi13/AFKGOTBpUCIBTSSNpFifewOKBBnjjOxFii3V/AnqG7tfmH1shM3XAq6Ng5BJFjeRv5wB7nE3vax+TqqYKaWWAz2uGAgdPh2uSt+MR3TSNXK/U2B++JVBaIySLqrDY3yVTGsNiTv80jyGeZXGolhp09TaSNtzNvfC+nqXZgHLR4rhMYgLotDe/bXfwTHiNd9Ed2YaLi8dQY2PzgmpkcIzYJRhFPE6paS69uX0I6/VLsjKVFMHeCBuZ5R64XUz3NkC0+MQslpXdRseicZ2swpt4GWVN5Hh6TBtho9/srHU8I4zQSCAR5+CQBSIIIBFwZGEgcQb3X0GVjJGFjhcHsnCZquwDLTSCObYcNe8i4CwclPTxuLXP1HZT+a4kSRIB0yJG5/sYXN0cnzKPjU176/hdDMEMIBgjxSPj3nHXi6WwWAe0nlp4o4ZUlD4hJbWp6dPti5rDZUtqA1400tY9+qdZQkKsmTzI5+eDWXsl0pBcbDRC18rUrVh3gApr0P1Dp67T79cVPjdI8Ztgj4KqKmp3cMnO7TwRDFkzGoIWV1CyOV+f2/oxcARLe2hQ+Zj6QtLrOBvbr/KaAnBYCVErKtVDFqYbS8TbcA8xjzrEFoOqsjDm2kLbtv5eC6oUkpU4BhVBJJ+SccY1sTLcgpSyyVM2Y7lZcDzRqK52hyAI2EAj84rpphK0kdUTilEaSRrHakgE+Kz7Q6lFNlMEPv56TH74qrpXRsDm9UVgFNFUTuik2LT9QmGWzM0RUIvpkj0F8EMkzRh/ZLp6fhVDob7GyVdnCxeo55gavMzP2H5GAMOe97nvOxT/wBJIoIWQws3aPkuMrw9k1liLnSoG7XmT0HXEoqd0b3a7qFZiEVRTxezYtH2/jRa5SoqO1IGTdifOwjzOConMa8xjfdKqqKaSFtS/QbD8+HJAZyua4hCI1Q0zsDyxJzuI2zVUxhppAZAb2uPPa6D4fllFWqsXBt5A3t74pjja17tEVV1UssEYJ0+4/ha8TohQt2BJgiTpsOnxgOsdlZfqm2ANEk9iBZovsL/ABSCmzd8dLEEKT9o/fA0QJam2IyMZJqLkkKx7OuO7WNov64ZU5BaLLI4kxzah4eNborN5nua9CqRqALDSN79P7+cRqrhzDujcHyujmYTbQG/LQ7E90ZxftAhemoR1UyZYXkkDaZA64lx2xuAdzXn0LqqF7onA5N/3ZBKdeYcH6UXSPVoJPrier5yDsB9UM4MgoYy33nuv5N0A+K7y9IpQKWYjULHe5+LYnFHkjyb7qmrqePVcY+zex8Ntfwl2W4gHY2IOgADzkyB/wDb7YriqGvdYbhE1mHy08YLtiTr2tp99EK2RqMwqOGRWfSDuZHIfG+Aix758ztNU8E8MOHGKM5jlv8AHf67IziOWTQYSWA8NyT1vG98GzRtLCFnsPqZG1DTfS+vT+EWOFogVqbFmG8AQZBBsBaPXA8NOGkOTPEMQfNGYzzsvVqZI/zFJTUJgjbUPPBEli0gpVSNe2UObuNVhmssrsrUKYQ038VgoI6AAm464GZG3NdvJNqiqk4BjlJOYXC0rlwpJQGPPBLngC6TxU7pHho5oLh1JApV6CsxbcmLf6RG3rgBkcbnG/NaOoqKmJjSDoAOfzRNOk6gAIIFhJvHKbbxg4AAWWdkBe4u6qQrUwyyLRY4Ut1T2OpfTyFo1BWqv4YgyLHEnIWNl5b8ij6tQ9wP+oAfO/2nFrjlZdWQU4kruGdrn5Jvwsk00P8A0j8YNi90JTWANmeByJQz57usw2r6GCz5W3/OIGbJLlOxR8GH+s0JkZ7zSfMJ2zAKSeV/jBo0F0iIubBJeC51mrNP6xq9I2+xj2wFS1BfI4FaHFsMbTUkbhuND3vqseJVGXMMwsQQV8xAHxuPnFFTI+OozI/B6eCqw4wnfW/jyKacU4nSakyBpYiwF/OJ2wbUzx8MtJ1ISTDMOqeOyUM0BB10+qM7N0AKIM3clvTlHra+O0MeSEd1DHqkzVjri1tEVxiiO5fUJAE+42Pzi6oDTG7MLhBYc57amPhusSQL+K27PdmqT5dGrFnNQeEBmAUESPp5xe9uWF8EbiwFxPgtNW1DWzObE0Cx1NgSTzN0ENNKkADKgWNpImxMWJIjbc4YxgRsCzFQ589Q6+5Ky4XknqvLNoVbsdyCdhGwgXJNr4ozPzXTQQxGLLvyHLbc+Z+iGTLU0DwdTGZY8wSduk74uhiay7uZ3QFZVvmIZf2W6AfvNTeTr90jTMgyAbSDYHzFtxgeNwiYUbUsfW1DLaXAF/mU74MrMod9zf8Aj2jFjXlzbnmgqiGOOZzGG4Gl/qvuay1SqSG0pTUkhxcnf8CQcDSROl9k6BMaOrhoxxGXMh0tsB49VMcLAas53BED3vHxiljA0ABWVtS+Z5c7Qj9+qqOA0Sisp/1WPlAg4JpmFgIQeJVIqHtf2F/FbZigXzKdFUMfZj+TjkkTn1DTyCvpqqOHDpWf3PNvK3+UVxDJrUZLjUpBI6if+2CJoBKWnogqOtkpWPaBo8W8+vzWPFK/daWHNjIH6vAQJ9CBjlRIIhm/Sp4bSOrHmK19N+mov9SsaWbH+HkTJBmBJ1XkmOU88RikaYcwVlTTvbXFj7WBHPS3Ia9kNk8l3AFWrALDwCbj1HUiMDUcWS73JpjtVxy2GPYE3W3/AIi9aKZACrcAcz1N9/5xeHgnUIGSMxxgNdcEWK3riwIWGB+obi3XpiuZ2lxurKBntFp922oW9GuUkPsZN4F+e/XEY5C33uatqaZkgBiNyPous3U8IDWBI8x6W5zGOzEltlVQta2QvveyzyxAqAAzIvFht5nr++KowWOtdF1REsRcW2tsjMxSDKRt69QZ6YueMwslsMvCeHJdlqJqKxVAfMNNx0uJ/vXAoaPNNpJHhwudDytrZeTuyJYiefhj2vfywQGEjVK5KoNcQ3QdFGqdIt8YWMdqmssLXgX0RFFpaeRX98WFA5MjXX94FEZ3h9anSQsVKEjYfT6+34xIuzDKdkypWszmVnv2Jt10TzKQqgDYCBhmwWCy8xLnElA9octIFQRMaSOvSPk4HqogQH9E3wOscx5gAvm+qZZSlmK9ImnQGkqQCzRNokdfXbFrahz26NVb8Ljhf7cuvQBccC4eUBZwRUBKlSPpg3HnNjPpjtHAGDNzVeNYg+oeI9mj590fxHKpUSHA/wB0SVE3I84wVLGHtsUrpJ3RSgtNlVNQo06LIaaLRCDeNJmfcna+5nAxawNtyTpskr5AQSXKV7NAd0YM+M25j19r4nQ24It3QePA+uHNvYfRFcWzKpSctsQRHWRti+Z7WsJdsgKOB80zWx6G+/TupscdrrS7oVW0RECNukxMeU4zzamXLkBX0x2H02fiubr8vG2yN4bl6hQBvFoWQAI0gDmdsOmZmsAdyWEmbHUVDnRCwJOp789kauSGnWyfWJbV6bQbYsEbbZnDdQ9YmZ/Sjdo24FvHqprP8R0M8sINtJIMAc5v8YpM7mu7KfqkbmAH3uqEbOpXp0E+p1a9tgBB9iYOKwQ8hFOvDG5wPLTx/wAXVM5KUWI3CmI22xc91mk9Eqp4g+VrDsSPqvnDqmnLam2UN7gE/wDGIUj7wBzkZi1OBiDooudviQFCcNzJl2WBLmPi3xgOWXKQUyoaBs+YE7WVp2cjQDJYn6geR54LpSC0G90qxQObMWFtrbeHLxRPFKz0odWEAgFDzHrvOJzvdEM4OnRew6njqnGBzdTs4cvLa3VZcM4gpaqT4ZOoTvEARbnPLzxynqGPLrK3EsNngbEHa6W063J+iG4qtSrUVBTaYOkbzfcR7emBK8ue5rQCm/o7wYYpJC8cr9t9P8LmpmqeWyxZj4mB9Sb2HocFQgRwBJ66R09e420B+Sjc92pr1agdithpCxKgeU4pLydFfpe4XeV7T1EYnSsEbCw9ecY4HWK8/wBoWRNbtgzLBQA9Zn9sec64XIBw3hx1CJq9tVgaaLBgdy8z6gj8Y8CApPcXAgaXWNTtzVMQgsQbseRnkBiZkuLWQ7Icrg66x4p24zFbTK0xpaQQDPpM7YrOqKEjgCORFkFV7VZk/qA9F/nE+I5C+rsQa8bzAXSKzgTMKY/GIDREOcXboc56p/8A6P8A/Uf5x25UMreipV3GFjU1l90rfJoOg3b84t/uQjzenB7qmzhnJ1J5BI+ExYfcRFEf6rF7L/Sv+0fjDJmyzc3vnxKG4/8A+kv+7/8AFsU1fuJngX/deRX6LREKgFhA29MXNXn7lT1Uy9Sb+M/gYJZsk1X/ALi5bY+h/GJnZDt3UdTqsVCkmABAmw9sZh8jyLEr65HFG2zg0A9bLvIVWWqdJItyMdMG0DiNAUkx2NjmXcASmfEjNWpN4oSJvBI3HQ4NqNXG/wDxWaw/SNlucgv8kqy4mqnrhTRi8jVssacRRyEdPurngo/yqnmf2GHrdysQ3SNlv3VKeP1CKRgnbr5Ym/8A20P/AOcB3X5gxnfChOnbo3s8f80Yti95DVH+2V+hJ9DehwU73SlsP+43xS3Nn/IqLyC7ct+mKmn+jZN5wBU5ueuvkVG8GHgH+5v2wDU7hNMD2f5fdV/ZjZ/9/wD+IwXQ+4lXpF/3I8B91t2iP/p/+79scxL3Wq/0VH9WQ9h9UBwkf56e/wCMC0H+6E19IzakPirnhQuTzEX+f4HxhzJuFjqPYr8d7UVCawBJICiJPXfAMm6Z29tx7lJTiC6V9GOL3JfGx4Ly5x5cXJx1eXseXl8O2OrhXwY8uL2Or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4" name="Picture 8" descr="https://d2d00szk9na1qq.cloudfront.net/Product/83700cb8-e613-47be-a692-af7133396ad6/Images/Large_EB-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2514600" cy="2514600"/>
          </a:xfrm>
          <a:prstGeom prst="rect">
            <a:avLst/>
          </a:prstGeom>
          <a:noFill/>
        </p:spPr>
      </p:pic>
      <p:pic>
        <p:nvPicPr>
          <p:cNvPr id="12" name="Picture 8" descr="https://d2d00szk9na1qq.cloudfront.net/Product/83700cb8-e613-47be-a692-af7133396ad6/Images/Large_EB-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943600" y="4114799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Assignment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You are a designer and your boss has given you your next assignment. The project is a line of bags. You need to create a line that incorporates the different types of pattern. Using paper shapes, pencils, and markers design 4 bags; one for each type of pattern: naturalistic, conventional/stylized, geometric, abstract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Make note of what your inspiration was for that pattern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Answer the questions at the bottom of the page.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743200"/>
            <a:ext cx="579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 combination of several design elements – lines, shapes, colors arranged in or on textural material</a:t>
            </a:r>
            <a:endParaRPr lang="en-US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447800"/>
            <a:ext cx="7924800" cy="1256506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pattern?</a:t>
            </a:r>
            <a:endParaRPr kumimoji="0" lang="en-US" sz="6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pattern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Adds interest to plain surface of fabric</a:t>
            </a:r>
          </a:p>
          <a:p>
            <a:r>
              <a:rPr lang="en-US"/>
              <a:t>Helps coordinate two or more solid colored items</a:t>
            </a:r>
          </a:p>
          <a:p>
            <a:r>
              <a:rPr lang="en-US"/>
              <a:t>Create a point or area of emphasis</a:t>
            </a:r>
          </a:p>
          <a:p>
            <a:r>
              <a:rPr lang="en-US"/>
              <a:t>Create illusions (enhance or disguise)</a:t>
            </a:r>
          </a:p>
          <a:p>
            <a:r>
              <a:rPr lang="en-US"/>
              <a:t>Become a visible expression of personal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inspiration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Nature</a:t>
            </a:r>
          </a:p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Man-Made</a:t>
            </a:r>
          </a:p>
        </p:txBody>
      </p:sp>
      <p:pic>
        <p:nvPicPr>
          <p:cNvPr id="13317" name="Picture 5" descr="wildflowerway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1219200" y="2667000"/>
            <a:ext cx="2138363" cy="3551238"/>
          </a:xfrm>
          <a:prstGeom prst="rect">
            <a:avLst/>
          </a:prstGeom>
          <a:noFill/>
        </p:spPr>
      </p:pic>
      <p:pic>
        <p:nvPicPr>
          <p:cNvPr id="13318" name="Picture 6" descr="nascar"/>
          <p:cNvPicPr>
            <a:picLocks noChangeAspect="1" noChangeArrowheads="1"/>
          </p:cNvPicPr>
          <p:nvPr/>
        </p:nvPicPr>
        <p:blipFill>
          <a:blip r:embed="rId3" cstate="print"/>
          <a:srcRect l="14550" r="11243"/>
          <a:stretch>
            <a:fillRect/>
          </a:stretch>
        </p:blipFill>
        <p:spPr bwMode="auto">
          <a:xfrm>
            <a:off x="4648200" y="2971800"/>
            <a:ext cx="3886200" cy="327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Realistic</a:t>
            </a:r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743200"/>
            <a:ext cx="3810000" cy="2057400"/>
          </a:xfrm>
        </p:spPr>
        <p:txBody>
          <a:bodyPr/>
          <a:lstStyle/>
          <a:p>
            <a:pPr lvl="1"/>
            <a:r>
              <a:rPr lang="en-US" sz="2400" dirty="0" smtClean="0"/>
              <a:t>Imitate </a:t>
            </a:r>
            <a:r>
              <a:rPr lang="en-US" sz="2400" dirty="0"/>
              <a:t>or duplicate nature</a:t>
            </a:r>
          </a:p>
          <a:p>
            <a:pPr lvl="1"/>
            <a:r>
              <a:rPr lang="en-US" sz="2400" dirty="0"/>
              <a:t>Appears photographic</a:t>
            </a:r>
          </a:p>
        </p:txBody>
      </p:sp>
      <p:pic>
        <p:nvPicPr>
          <p:cNvPr id="36868" name="Picture 4" descr="http://6269-9001.zippykid.netdna-cdn.com/wp-content/uploads/2013/09/Green-Gras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57425"/>
            <a:ext cx="431292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90513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Stylized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971800"/>
            <a:ext cx="4078288" cy="4114800"/>
          </a:xfrm>
        </p:spPr>
        <p:txBody>
          <a:bodyPr/>
          <a:lstStyle/>
          <a:p>
            <a:pPr lvl="1"/>
            <a:r>
              <a:rPr lang="en-US" sz="2400" dirty="0" smtClean="0"/>
              <a:t>A </a:t>
            </a:r>
            <a:r>
              <a:rPr lang="en-US" sz="2400" dirty="0"/>
              <a:t>conventionalized impression or interpretation of natural or man-made objects</a:t>
            </a:r>
          </a:p>
          <a:p>
            <a:pPr lvl="1"/>
            <a:r>
              <a:rPr lang="en-US" sz="2400" dirty="0"/>
              <a:t>Simplified detail</a:t>
            </a:r>
          </a:p>
          <a:p>
            <a:pPr lvl="1"/>
            <a:r>
              <a:rPr lang="en-US" sz="2400" dirty="0"/>
              <a:t>Objects are still recognizable</a:t>
            </a:r>
          </a:p>
          <a:p>
            <a:pPr lvl="1"/>
            <a:endParaRPr lang="en-US" sz="2400" dirty="0"/>
          </a:p>
        </p:txBody>
      </p:sp>
      <p:pic>
        <p:nvPicPr>
          <p:cNvPr id="35842" name="Picture 2" descr="http://img0.etsystatic.com/014/0/5309281/il_340x270.419404138_s8z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981200"/>
            <a:ext cx="364631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Geometric</a:t>
            </a: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057400"/>
            <a:ext cx="3810000" cy="4114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Strict </a:t>
            </a:r>
            <a:r>
              <a:rPr lang="en-US" sz="2400" dirty="0"/>
              <a:t>use of lines in recognized geometric shapes</a:t>
            </a:r>
          </a:p>
          <a:p>
            <a:pPr lvl="1"/>
            <a:r>
              <a:rPr lang="en-US" sz="2400" dirty="0"/>
              <a:t>Stripes, checks, plaids, </a:t>
            </a:r>
          </a:p>
          <a:p>
            <a:pPr lvl="1"/>
            <a:r>
              <a:rPr lang="en-US" sz="2400" dirty="0"/>
              <a:t>Dots and circles</a:t>
            </a:r>
          </a:p>
          <a:p>
            <a:pPr lvl="1"/>
            <a:r>
              <a:rPr lang="en-US" sz="2400" dirty="0"/>
              <a:t>Squares, rectangles, triangles, diamonds</a:t>
            </a:r>
          </a:p>
          <a:p>
            <a:pPr lvl="1"/>
            <a:endParaRPr lang="en-US" sz="2400" dirty="0"/>
          </a:p>
        </p:txBody>
      </p:sp>
      <p:pic>
        <p:nvPicPr>
          <p:cNvPr id="34820" name="Picture 4" descr="triangles - original fabric - fat quarter - triangle fabric - geometric fab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2667000" cy="2117913"/>
          </a:xfrm>
          <a:prstGeom prst="rect">
            <a:avLst/>
          </a:prstGeom>
          <a:noFill/>
        </p:spPr>
      </p:pic>
      <p:pic>
        <p:nvPicPr>
          <p:cNvPr id="34822" name="Picture 6" descr="http://kawaii.kawaii.at/img/colorful-pattern-cube-geometric-shape-fabric-Michael-Miller--17914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65163" y="214313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1600200"/>
            <a:ext cx="4724400" cy="2286000"/>
          </a:xfrm>
        </p:spPr>
        <p:txBody>
          <a:bodyPr/>
          <a:lstStyle/>
          <a:p>
            <a:pPr lvl="1"/>
            <a:r>
              <a:rPr lang="en-US" sz="2400" dirty="0" smtClean="0"/>
              <a:t>From </a:t>
            </a:r>
            <a:r>
              <a:rPr lang="en-US" sz="2400" dirty="0"/>
              <a:t>artists imagination</a:t>
            </a:r>
          </a:p>
          <a:p>
            <a:pPr lvl="1"/>
            <a:r>
              <a:rPr lang="en-US" sz="2400" dirty="0"/>
              <a:t>Appear as a blur or splashes of color</a:t>
            </a:r>
          </a:p>
          <a:p>
            <a:pPr lvl="1"/>
            <a:r>
              <a:rPr lang="en-US" sz="2400" dirty="0"/>
              <a:t>Unrealistic, free-form, or flowing lines</a:t>
            </a:r>
          </a:p>
        </p:txBody>
      </p:sp>
      <p:sp>
        <p:nvSpPr>
          <p:cNvPr id="33794" name="AutoShape 2" descr="data:image/jpeg;base64,/9j/4AAQSkZJRgABAQAAAQABAAD/2wCEAAkGBhQSERQTExQWFRUWGB8aGBcYGBgXGhwaGhgXGBgaHBcXHCYeGBwjGhQXHy8gIycpLCwsGB4xNTAqNSYrLCkBCQoKDgwOGg8PGiokHyUsLCwsLC8sLCwvKSwsLCwsLywsLCwsLCwsLCwsLCwqLCwsLCwsLCwpLCwsLCwsLCwsLP/AABEIAKgBLAMBIgACEQEDEQH/xAAbAAACAwEBAQAAAAAAAAAAAAAEBQIDBgABB//EADwQAAEDAgQDBgUDAgUEAwAAAAEAAhEDIQQSMUEFUWEicYGRofATMrHB0QZC4VLxFCNicqIVFoLSQ5Ky/8QAGwEAAgMBAQEAAAAAAAAAAAAAAwQBAgUGAAf/xAAxEQACAQMDAQUHBQADAAAAAAABAgADESEEEjFBBRMiUfAyYXGBobHBI5HR4fEGM0L/2gAMAwEAAhEDEQA/APneHqSEW0WSzCT6plTqdmVjVBmfT9HUDLnynPdcBUDBnNfQq+nQLnNaNT9k6wbKdHtEhzuew/2jfvRqJK5ET7R2VPC3N72hfBcBl+ae1o3w92WhGFDYsGkaeOvT0JSHB8XAq9luZxEZzeOjRoBbxWmw/D3XLgTUPeYB+6h+bmYdSmf/AFK8LhnOdlaO8mf7q57S0Fg8T1+6ZDEhjAxoyu+vXvV+D4bME39+/YVB4ojUfZkxThMDeQCT76I1mHcNjPcPwn7MPl28YQtSiXaaHU7nl6n0VwLTJqksYEaEtu52WOkfRLhQbByEGNdHHvJFyUzqcOdWJaZbSbaxjMf3En+kRHW6Ow3CRSADABvyjv6owNhFDSLGYDH4gNIM9oOgdDqiKeMDoJykgbeMCDuYhaHiGBY53ayEA3sI8Tz6IXD8DDTmY0MnYbxpbbU6KxcWgk0zFsZiqpwL40ucwU2g/K0do2OrtrbBLqv6cYGOaKhm5G4mxaD1iRZbcURcG8XE+hA531SPH4J4Jg5rzbXxCXqV2UXE39J2dRfDgfz8582fw5wvEwTMaiDeQfsiJsnnF2AS9n7vnbzjRw6pQWhovugNqDVGZ3HZXZ9LSKzIPa6eVvXvg9rmLqNIZTZcSvWGVCOwj2p01MqbKL/sPz9pVWq30J7lTSp1XHstA7yjC4ASdF1HiABmCU2tVzwJx2s7N09KmzVaoDWwotz87n7QCrgHsAc7Jr1P1XrMRH7WgDU+9Sj8TiQ+GkGZmBr48kHUwgOsjy/CaRieZxlegeRxJ0OJDMKbmBzSLjwlM38LY4NJAIMhp7tW20I5HoUHQ4ZLszdYvJgJzhOFFoIqEtG9pGb9pDhIBE7xrG6vutxM/bfiLeHcO+E5xBkbTtrIKdN4f8WlmF8rojcToJ5E6HY99mmB4F8QNeRcCHx8rxENeI9fsicBgHUq4YJLSDru2Lg81BqGeNBibt1meGYNh1+p1/uoGn11Wh4vwotzGOw4yHQT4GJIPekj8A6JF+4yPCN1fvA0UbSvSyRjzka+Gs2Ivry119UQDUpa3bEQ64g8jtooYdhi510XlfGFzcu3JeEgEAXlQ4qS8AyMrTIOpM/hK+IVxMjs5ivMW0DfwQdeoC3KZt5oohaYBYGe4t7svQX6jr+QkraofpziCjBjXCwILT/Vp4xfxSnE04cYgRyM9RdWBmvSUBbTqhLSYtv6qNOtbVeV68gHfdD5lIh7TQUsO5xIbymPT7omnQIsbRZMKDQC1+hMaevvorMUJcIAsI1m/MncrEvefQVq92bmCFh0Hid/NXUKDY7R8vyqqrDFyUMOyUVTcWE8tdGPE1nCMXTaZbSpiBq6SZteXH6QtTg+KhzJEE7nRvmYXz3h5JbYTB96LSYUPLWte5jBoJIJj/aySPIITLF9TSpkXv8AWaqjiKgN3E23uANd/smmF4gZa0QeUAAz4bJYMU2A25tcm3SQL8ijcAWtcHgiW/6h9CoUmc9VUHNo5AcQBB6nfr1UalGSWxrblb+ynS4oTq23P+ysOIDr2v4KxIHWJlZXV7LRF9mi3S+3MeylPFuIvH+XFv3VGjMRI2B3PomTq7MwzHKdAHW8tjtpyS/j+GqtpOqMaHEDsgW7p531O68rE8QZW+JZgW0KtIhjmuyGLEGCOf8Aq1meqg+lAtrz9+KwfBf1M3EPdSrH4VfK7JWb2XWBPw36B4sYDuVoMFNP0h+o3V2OFQWbo7XNzjnE389Da7g2vHKNJV5j2o509Rb8edvJB1AWnMBmdlteJMj7+F04/wANEdfY99VIYYa+/BAtfEc78JMFxky4gNYHAf5lS+QHlG75tlAN/TuD/oZ7v82vLG65dHHvP7fr3La0uDtDmOLQSy1Nn/xs6gR2nc3ddkJx9rqoNFsucbnZjWgwZ58oubKRSC5mgO1HIFGkbeZ8h6/geZ+W8ao02V3tpODmTYi+u07xpKFpEaFarjn6ZFDtCXz0gSeiztfBuZDvYQSCDOoo6inXogI3Tk9SI14fRaWi4PvdWu4LT+YNAKFwONLiZaCR4JoKhc02APeiXPSc7qdKQTuGTEtfDBosl1WgXaJ1Wwbn6Gy8pcJg9qUUVChvA0uz+8plHxEuGoPDr9103weNc1sZgBHrqbK/i3DWtYcoPZG5PvQpJmEdVU6ndxGdF/xygybmJ9ehNlwfjTWuFxEdqAAOvontKsM4ykxtPXZfNcNWykFavh/FLAA3H0RFqXmb2v2MumIambg/SaDjGHOUOBtuOXVKCxrhmiDzFvUfdMK3FSaZYR2iNdr6n3zWW4hXqUnQ0yCJMHeNfER5Im4Dmc4NI9Xw0z4vja8Ix7HMBcRmHMa+Ld+9t+izmIeXDMDM+7fhG/8AWi5paTHMER6fhLcWBGZhgnUc+/8AP9lPf2Mb0/YDVbgjN7YHqx+nEBqcTH7we/8AnzVdSpIkeC8qMZUmLOGrSfz9UFGW0pinXU4lNX2E9Ad4lrevr5iRr2Mt0OoQdR4OghEvNigXHdMzOQWnjwoBim83XrNFYZhyLTbGr2dLbe+S9o4rMYQwaXFH4Lh0mN735LnjafQtTS7s5lVSnJAaCSdgi6WDbTLDUZnJPyptgWhjZAlxvO51/CBxt3NfJkTAkHxspVovRpbyZDieHzZdpMQPQAaJjhaBDgOQAECADYDy18FXh6OYBx20+nvvWh4Vg5GYDfTwj7leZoHV2GINhsxdGg08tp7gjHVD4e7o9tOXaWCU/qBtnDm2fI3+yGGiC0+9YLxNHw/FtgmRACsoVy9wLT81pHLcr5/TxDqdJzQ8gk2AP+2/lmT79FVnSXPccjBAG0kFx8mg+ita8vW0Hdo1S/E02KGaW/8AE8uYnwuPEXWcq/qZ+EcadUn4REZHXy31B1joLco+VNqnEWPc+jUBa4fKRbNyLHDQ3Fvqsj+qMQcopvh7Bq6LzfXrHJQjkm3T8TKWnc7bRL+tabHVnVQBTMNIykHNIsZHzSd15+juOGmcpgi3hAiRyMbhZht7OJLQYB3AmbDbnHej+DNbTxLBVdFKQXOG7NZHudU8Fsu2MqllzPueCcHsDh8rgCPHoi3UYusFxj9XloaGOgtPZcNwLB3K4Wr/AE9xl2IpAubyBfGUOMXAbqI0PuAWNos6kHMYtYT3lD16bacwIO/Xb6JmKEXGyBxrC8fdeZ7QSjMTPrNILTfY9JWM4lh+05pAkcrTy6QQtZxHBFolp7+Z8ErOAL9pJ+yVavdrToNAgp+K+Jj6FDI6QtVheFtfTzf1iT0nbv6pbi8E5ky03tpursHxUsy0pzFo8O7qi7ri03NRuqgMnMTYWq6jXyvnWDyg7/QoziPEQ09nUa7BGtx7C74pjNEcyI2/lIuNkF0iwO3v3YKWOI0v6rgstsZ8pXieNVH2kARBsJI01N0BAUSVIsVEEfQKgsBaF4LEZSDa3PyTehis0QGSNwIsdbpAx8CFN2MyjXbbXuTCzB7S061fEs0NTijco1Dmuh09AZkdw9Eu4w4A5omZteLi3qAPFIK3ES5xJ1OvlCIxfETUptbpG6Iym0wqGm21QR84ur1i0SDI5G6hS4haPSfofsfNDVa0292VD2qO66NNdtYd26j+3r/IfVDal2mHDffuI3CDxVTLY2Poe5CisWmxuqcXjHOdJi22yMlEgjymPq+00qU2BFn4NuD7/cenrFpqId7l4dJGigHc5T27E5k0yWknvlcyou+FOh6qOZWQiXdWX2pvOGU5nckdR0ElN6VEgB+2aPfmkvAHaj33LR0amWREgwY6jf6LnHNjO8qZMjX+QAHQedh6JW+oSQPBGVrAn3pZBZTIjVeUxnTWUG8cYaYgmw6fcAracIj4ecC1/T3KxfDySIOq3fA4+A1psSScvOIA+xUjMxu0hY4k8LltO5g+aD/UGCEsI0ktPc4R9YTRmDaHCbdx680r4uGEmnfoZOt+qgi3MRoN+piZJ+FLX35IqniSxr2CA0UnH/yeA36OA8Ea2mAXTew15CbnxQGIflcZ0fbwkOH0heBm4H7zB9eswLCcafTnMBUbEQdRyg9J0KS/qDHvqlrGE5DrIi/Uzf08Ubj2jQaFLKlEiQSjIbG9pL9n06zbgbGRZhQGwfE9eapq4OW3Nxp75Qi3AwJHQwuyXlFBM9U0alR69ZzGP6fwf+JqNY9wDWiTeDlGwG5uvo9C2UNGVrRDWDYL5/8ApzDw5wkNc75SbAn+mY7M8+i+hfpilVyH49MiNJNo71YC5mLqqdlu5yMevOP8HJbc29f4Vxy9D6qLGhwEG3kffcrPgco8gfug1AB0mMTmKeIs7JjTf2AlDaJa1xbeGzyvEgeif40OmI16R4zshsUIZYX1J5R/ZJMubzToVSBbznz7jmGfSqNdUcCXjNAtl5iOU77ws9WxBbUza796bcWxpr1X1DMActGizfMkeLkorPAgu20CuhscTuNKpCAPk2z/ABJtxuZ06Tsq+JPls9UC+vBkc1z6pduSjX846KYBuJSDfqiWO7kuYSDJ09+aMbsplUYNeEvb1hD1ZHLylTqtkTJ9UuxdVwJAcY70VBczP1ThFJIv84FiapzAWur6WJtZLqwIgnYrxuJIJWqtLcoE4iprO7qsxuL/AMSWTtuEqRpmLKmT83NWtquIsAvVFia1SG6gHI+cDe2LFQeFZWqT3qslVEXuxf3Txhi2ytfQVYKLmR1VWvzHtNTUkg/IQWh810M83PembKItzXr2XV1YCeqadnFj5zVcOLWdl9p06a37k4biYsfPv/mFkKeNmA4yefKOae4WtLddPHv7wsWohHM6YsLcxk5+ZsKllHtXtb3/AGVFbFgDMO4j7o2lWFQR4g8/cIViJUai2I5wNANtF4k/ZaHC1MtQC0yB5DkkOFIvBm2h7hujqVYCvcizoN+8KoNolWO83MfuxpLjMRlI3zExMzsJlKOITIfr95Ks/wARMnYH39UPjeINbla4wXW9Yv00VixMDQplW8Iiqu5xJJm8j1/lKeKYwunkXQO4ATC1FJ7BTIcRM78zb6hZnjxa1hg6F3mCG/ZeHM3tLVVmsV4i+hUy9nUnfmD7+vJeUsGXd3nuVHh7c13efv6oijVIJgdkJtRYXhnJBNobw7hmeq1h01PcASmOP4C01LAAGIAt3z6qn9N40NxLHOMC4nvBWt4pl7Ja4S10xYn5fQaIoAImXX1DpVA90w781N7suUjIXQRmgW0HPktT+meMV6gcaggWyA6Rebat0CW4CmTiHPGjWNExadY9E2cwBgcBl+brzjvVgIvqai1BtI8szSYDic5QQRLc1u1aeVyjamPYIl2vT8hZThGLNIzqIj/kD9j5onivG21WhrhljrPOBshuL4mRU053Y4hFSuYJBJk20npp7uq8bxKm6n8NzoNQlhiSZ0y23JSjhdN5qEMaSLnSY2LvIjzS7GvLaRrRLm4kACN+Z7hPjCVKZmhSpKxAJgtfC0v21AQ5xi2QkN7O5v2i/e8LK8Sb2zGxPkE1/VWGY3KabpY0BjREWu4mDf5nO81ng9DCWzOu0Xs7t3P7y19CGtdMzPoV5TdcT4qTZdlZymPFXVOFvAJtAVheaBYAWJg2Kw0PcAJAP1EqQfYBE4cn5jMbny9+CExFZua2myuMxE1grlTPHVZJaNjB7+SFxLBfoufVyZn3vt10lUf4kEW3RVBGRE3qBwVbmBP0MoNwIJlOGU7j3sUJXoAgn/VHp/Kfo1gDac9ruzmdd3lf7SnNLWs6knxgD0CJc6AoYWgACTrIhF06Oa0gX3O6KXBvM9tO67b8kD9hgfb6xbXax0x2XfVBSmOJwuVxE6b+KAJ1HVQBiJ7trZEjCIw1SD9VQwqTNVcLfEqa+0hxyJfiKt4XU8RAVJCjCKtMWtAtq3LlhGuFggxeblF4LiOQ5dtB9vfVI6FWBy5nvVnxJEhZpp35m0dSSBaPMXxMdkg63jp18U5wDxkaRyFuVgsZipLAevrF/PXvnmmvDMecrRMQBf0CE9Lw4lFrndmbnAcQAP5+inRxB+LVP9YJbuJkOH0hIMPXzCfld+OY8r9yNpVXCDEjmLx/CU2Wh915oeGMBdqQdgCRJ8VncZjXmvL2uADgIIAdlBtpYmBE7wtDwwNJBG2/f9EVxSlTOXO3PGnMdxBVRNLR1VpucXuP2mPx2Kq1HggEEnMANIJLmnkfm1VWLqF9BjnEkmo4H/i6fUrUtqsphjcs5WxO4G1/FKMZw0/EJAOQkmBJgzaQBb5ij90RYzXFZSoFrAce/mLadUAAeF/wi6FSG3cTIiLfYKbuCEjPkfA3jK0D6png/wBPho+IYcR39/LXbwVwSOItUqoJXg8MbE2jZNviZj2ib2lL21NVOnipeO6yuszqt2zGmDGSZgyddUa9wc224n6/ylTMUBAIUjjXNsLDQdLfko+JnlSTD8QIptcdzfoYP3CS13Zt95Tal/mUwT8pvuL6k321uEBWoh05dNvD+yggSqEg2l3Cf1K7DiplYCX6O0IO3eBOiR8ZwL6gZJMkl3QlwZJJBRbm6iLnSdEXUqOyi2g+w/AQCAI1Tfu6m9RMhxLCuzOJOvTpe6UEXK13FsA51PNMekmdPfJJsNhJknYx6oLCdDptQO7uYvp1SHtjZMavEy5hEa7hCPoBhiQSR5SpVMOSIAvqqkG8OuopbCGGZ5XxksDdIt4ckrcIunOFwwy3EH35ITENaAezMcrW3Vk4iFVlNQ7OkQVMYSRewP1V+FYSZO6FxFATbfZFYYwBzCaYYxEtMT3nj6evtGAoQZ6G3WFGpw0FoE3G/krcIDUuNp+nv1Rfw/ol7svE6JKdGsDjHr18omr4XLaZ/Kp+HFv3bI5rwXE9UQ+iCBaUwjHrOb19h/1xBjQWgDYoKCJTjH0jIkW+6Art9++5O02xOT1IsxMAlF0hcFClG0Wbd32/JR7xFiAJ4QuAVraank6L26BZxKq3DsrGmZnXpOi4jsjr9rD7o3AYjsEH9p9FQ6lDuh0WfuPBm+AAMdZU8ksI2BH0KZcKw4MGf26dx9lBiyvwtQt0te3RebK4lOscVcO8XYJ5xrbQjn3ck84DxBlVkAQ9vzD7j3ZLMPiZAPmFZTpxUFRvZeL5vzGqTYXFjHKbMp3W+M2dDgLuy6YPeWkeIRlTh5Igm45xfxAQXCf1S14ipZwse9MsbjQ2m5wIMC3edEr4g1o5SJY+GIsTTyOk6T9NEbw3FtaSSYzRqYSepjXuJlxv4fRQbVjVx7jJWuqttzNpqLuu0zcP4jSqUshqASI3d10SSjLZBMt79eXpskLsXZDlpMEkAExuT5BVdQYJOztgNzHuIaBa0a2/hBNAF+RUqOOZT7DZJgzoJdzPPu2RNSgAxroMnnZUK2FxAsm3BlFVxO/io1gY3A5zPlMK1oGpIsh6dd2bM2/rCuhibL5Rpw/FN+GWB7pNrxB5AG/qpsxFOnIqOBds0AxPIyLG45qOEwras5zGX90CQT1jRKMVTBNnE3va55EAbcxqOu3icYi4pgsbxznbUc2CJI8OgCsqV2gRYpDw1pc4yLt/cLdwjmmNWoTJ6370q8KEsbeUufh87L3Ex3HY+qUPoANHUGY5fk6+KJZjsjoNufRW4qgMpI0J0+8oRMep3U7T1mPxNDtFx0Jn+Efw/Dvcx1XlfwsPK6Lo8LNR+UC3Pon2IwwoMY4QASGOB0yuBG/WPBWLXFp5224mQr1LTGpQeNZlaHA3O07c7fRPOK4IU3fDfZpGYEXzCYEEW6H+UsxZYGPLoAaBYDWDopEOhXZcTK1xBk6zfa26IoUQ+ACGg37Vrd/vRU1YqEug5RoNS49egGp/KhiKhBaT+4T0idvJNgXxEVqWuek0LnAUwW2JF467d4ET1JVLcZAvddhmSJI1Q2MhpA5+x9PRBtedFmjQDgyAGYmLLR0eCn4TXBzjIBiO7ks1hnEE2Pottg8ZFFrCCCGgXjkDsTtCmpgC05KtXd3O+Zri2HYyM+YnYARPe46CekpHiBLe+B4Tf7LSceOYNc4EagCx6zKzj9ffcmqPE57WP44tbQk2RNBsknQbeUKz4OWW7q2nT5Jm8Qdp4WXn3oFYxsK1tNWsoKIuTFGBrR2TofcokoVtORI2V7EoRm86QMeJ1X35KWHqadVL4anhaNne+qgsAIzp6DVagHF40wtSCOSbadyUYUZh1CbYdpLeot3pB2nSLpigz16z2jXyuB9/ytFh8c10R2TvGk8oOiT0OH52kzflKvwOGh287T07/p/CoSDmLrRWmSD69fSHY9jYMdkxqAPok7XFxjNTPjkPqITTFtcWmRpff2b3WZxph2limadU2teaWjYEWBhtUkG4I99Fbw6u0PLnmcosBzPs3SU1VKnVg81bvc5moUDrYwtlYhxlNsZxQuptExA6kkxqSlDILZIuVB+IhEDYtEdQiseOIZQx0WN+qNocRDL6wlNIa+hVAdI6bfdU7w8QFTSq9iPnG+K4s8y9j3NkaTrtfmEKceS22vMfhL3PjvU8FVEyqb7yr6QJwJo2YZ+ZpL8pdPaGxF46zfyRrOy7s3JF507zyuk54lNKCbtjrvY+keSV4nirpcQcs6xbp737lQtfETGiqEFji2Pj6H2jjFUHOc4NOY3kyNREjoU3w4c+i0ugQO6R16n3qsfw3iha8TobHoOi1DeKtpuyuIcy1xcCfqBMFDcESbEj4SynXJcAwgFtywn5o1A5n8BIeP8A6md8TMe3s0EQ0tm4MW1sd5GyM4i0fFa5roiDIvbaCOniknGcGX/IMzZ7yHHny6G4PMqaZW+ZLIRdvdDKv6lp1GMY05QNGPh2Xo15uWmYg8hdB1GteScxyx8up5QCLFsfuWcxOEcxxa4QR71FkVhaZDZa4g9PujsAM3nqFMsdoHEnjGtaMrBpYk79w2Hfql2KcSWzeB9/ojKgdBmJ56pTiKqLSzFteBTW9rfiaYV8on+EPiX9sDcD86+E+aWcPz1S1puGXg+k81o8JgxEE31JIIE9ToFDWQyr6urUomwO38/7FtNjqUSCS45u6SnWG4lAdnJzHyiB6/heVMMwmS7MRoGjs9LnXwV9PAgAuLQTre6uLMMzk9XqalMxNiXuqHtXAmPG6XVQBtYbp5iqTiHOFu6w7oCU16TokiB10E9PZTKzI70u1yYG90unbmiPjAaae/NVCi6MxFuZ08JXuHg3VoQkGGUBKtBIsFSH5fsr2s5KYExMH5YjTcIkNBEhDUnSr6biDCUM6vG/eJfRfNlJtUDNpzj0+6ErO12hUVG7+P5Qtk201IKqLZXg/CNsPXykTvY+/eqe4PETZZPDYgyWOEWkdU0wOJ63936peolptaaqtYbL/D3Ecj8zUUG5TI80e3Fsd2XQ1wvO3fOx9FnKHEjMGIKFfxaCZFtPsqBbiV1GnJ9qaTEYypTaSTIG8a/ykmN47TfHYM+EeXNR/wCok0y2TBG3JK6jQe9HRAYh3DU2zJ/FBMD30UhiYB0uPYQbLSjadDM3krslpoUa5Yc+ukqfjCRYqFPEFxvqFe57WGCMx7tvFB1cfEw0eUKPhPPVsbuYZSxEHW3Iqyk5LBWJN7ItrtIVCuYanXSx8pdUP91dh2jW/dz8lYcD18wfqr8HQA+bxkW/jxQmnjqkK3WC1XToLKmtSmPLzTjFUG6N0tf/AMuaCo0ZeG9cvrCqMGNUKq1qRlvB6Aa7tdoxsJRuPoSQGDYkz0j9us3TTBcKa2i9wGZwZmuTHZLg4QDG26RYbE5age4HLe348QFbnM57UOquQs8ZxAHsFsFo+ZovHONHehQeIpWmk8OtadeoIIVONxMYh78pbfMGzfKdRcbgk6IrF1mh4IDTI1GvMaTH8nRWKWzLaXUlv0/WYpZhyTD/AAvqvW0A3T7IqswG8kenqNUtacrQcoJPLfdSPFNLaKXI8+efoP2k6tQ952CRimXOMDTyEc/JPyAB1PvyVJw0g6X16+SLTcLEtZpWrkXPF8f3C+DYPLGYTNzPMrX06LcsENLeREj1WLwbnnVxbfntznVOqVZmmWpV6w5w83WhDcEmJag0xTCWItL31mn5RMbMFh4/KEV/ipEZYnaRp4fyhmmbkWG39ldh6mZ0FuU8j95urq3ScnraajLZ+v8AX1kHUQdI7zc/hC1cKwEkid5cbDuCNxGLbo0THl/KCxlLMI/cdO9MK0wHQKZnuK4k1CA0Q0aD7nr9FXS7HfuicW1rDAuR5T9499AaY1J0TC5EYUeG0NOoPSVdTeIvKDpvzGVcQ7ZpPufpCtKEQKi0XnVSrOIjkqXuupOeYPLRAtmb61NoNpxqjQ93mo4SqIIOxhDh+b6fhDGqZ7/f1hSad8RylqwliI0xRnKd26HmNwraGNHhPkUodirtPn3p/T4IH4P49MlzmuIqNt2f6SBy/PRBdAoAaadPXk1Ny/7iWf4m4M6eRXYjtaaHfZL6NgOv15EJhQdIhsA/0nQ9x2QjT2x9O00rEg4MNocPqfBzgzB+UR8u9+cnRAg5gXDQaprwfHZQ6nrOjSQJ56++mpSStVINQEQSbjxupUZvLDUFhtJuI1fTY54b/UJPPSylhcQ1stub/SyUUq+USDB59IXlbEZYI3AJ8VdvEIQVQhvCeJVQXyAdB71QrsOTJju6qVJpe3mSR9E0dgsgE3G/3VL7ZBvWuekVmmQJKNwNQyCNrqzEvBbGgNu7vVbTkHI/yqk3zLBQPDGDq9Rw/b4E/QhSoYidR4XB631CEpYuRO3RW1MWC0c51QS3S0VSgQ9wTby/MIxDxYg9PIbqptXKQ7kZQhJBO8+/urHOUXHWdHpKYWnHGE485sz2gdp6k6HqVXxbir3Fomx0vcT115eSVhRNMnme9SCJTUaNHBIGZ5Wwhc5hAN/mjz1PQopnD+1tAvHcrKVckk5ft9VGpU5eKkhiInpuz2psx87f3B6rxB3QDxH0RtS6ryKQLTRqoWkcPhsxVDqBdUy6X129E1pUjG3W/wDCNocOOpIE7xNu8qu60x6wqlsDEXGmQMjRlbz0JiASfWBsPEoulWDWxP3P4TKph6LLHNUcdB94sB3pbSoD9x8B9zp9VG64mHXosxNTp78Afk/SeOxhAt2eu/n+FTTqiQIN9JtPhyRNSnJGXs84F/8A7G48EtruDXQLnnqe/wB/hFQ3wJz1dbm/Pv6RhXqBgvqhsz7Hdwt/pB1J6kR5jRU4bDl7peSSTpvA1HRW1MQ50gCCSZ5fwALI3GJluo9qL34EfEMkEe/ovH0QMz8sgaDmeZ6BXso9ogGZ1P2HIJjSo2g+P4V99oIm0zNGnJA9wiKlQEkzHLuRWIwrWE5Zv7gIZmGJujhgcy/MVGr2uY9hQ/xBafquXK1o97JxK32dI3VFRtyuXKRLo0i2kTbnpKdcD4xUwdQnLmY4ZXtNwRsY6H7i0r1coYBhYwyORCa9Rr2zbpH0QzM0AkG8wecRP1HmuXIBG3Ahd5f2pNpOqlXfmg7xf+efeuXL1o/RqsRn1zKn0zB9+9EOTNuXNcuU2zGVdmFyY0wdYMpgHXNr0j+Uc3EFwIBkG3lr6L1clqigDdNHTV2Z+66CD4h0NN7eh6EKilUa5kGW3sTcd3ReLl4C4hGYq08zFttvMea41JherlUqOZNFyDbzhNInkb3/AB6CVI1RqTZcuQrXM32c0kx8ZRVx8WaCSuwmFrucHOdlE6fxv4rlyYQBeInT3aliXY2HQYjj/C27Tj9Poq20IF7BcuV3E0kAXiUl0qI96rlyCBeW3mEU3+4Rf/U4AAFxubkeGg8Vy5UKgmZfaFUquJGhQdVDpJjU7em/irS5otOnVcuQ7bmtM0URXw5xBcTjOX8d3VH/AKewhqvcRBLBN++2gJ1HouXJmnTE5vtQBDsUYh+P/T1YmWOpgnUnPYa27HWUH/2hW0zM6ntz/wDhcuTQpKJktRQLe07/ALQqbFnlU5/7Fc79MVssZmf8/wD0XLlApgmLGmDzKB+i6x/cz/n/AOij/wBm1ho6l4l//quXIgQXkCmL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eg;base64,/9j/4AAQSkZJRgABAQAAAQABAAD/2wCEAAkGBhQSERQTExQWFRUWGB8aGBcYGBgXGhwaGhgXGBgaHBcXHCYeGBwjGhQXHy8gIycpLCwsGB4xNTAqNSYrLCkBCQoKDgwOGg8PGiokHyUsLCwsLC8sLCwvKSwsLCwsLywsLCwsLCwsLCwsLCwqLCwsLCwsLCwpLCwsLCwsLCwsLP/AABEIAKgBLAMBIgACEQEDEQH/xAAbAAACAwEBAQAAAAAAAAAAAAAEBQIDBgABB//EADwQAAEDAgQDBgUDAgUEAwAAAAEAAhEDIQQSMUEFUWEicYGRofATMrHB0QZC4VLxFCNicqIVFoLSQ5Ky/8QAGwEAAgMBAQEAAAAAAAAAAAAAAwQBAgUGAAf/xAAxEQACAQMDAQUHBQADAAAAAAABAgADESEEEjFBBRMiUfAyYXGBobHBI5HR4fEGM0L/2gAMAwEAAhEDEQA/APneHqSEW0WSzCT6plTqdmVjVBmfT9HUDLnynPdcBUDBnNfQq+nQLnNaNT9k6wbKdHtEhzuew/2jfvRqJK5ET7R2VPC3N72hfBcBl+ae1o3w92WhGFDYsGkaeOvT0JSHB8XAq9luZxEZzeOjRoBbxWmw/D3XLgTUPeYB+6h+bmYdSmf/AFK8LhnOdlaO8mf7q57S0Fg8T1+6ZDEhjAxoyu+vXvV+D4bME39+/YVB4ojUfZkxThMDeQCT76I1mHcNjPcPwn7MPl28YQtSiXaaHU7nl6n0VwLTJqksYEaEtu52WOkfRLhQbByEGNdHHvJFyUzqcOdWJaZbSbaxjMf3En+kRHW6Ow3CRSADABvyjv6owNhFDSLGYDH4gNIM9oOgdDqiKeMDoJykgbeMCDuYhaHiGBY53ayEA3sI8Tz6IXD8DDTmY0MnYbxpbbU6KxcWgk0zFsZiqpwL40ucwU2g/K0do2OrtrbBLqv6cYGOaKhm5G4mxaD1iRZbcURcG8XE+hA531SPH4J4Jg5rzbXxCXqV2UXE39J2dRfDgfz8582fw5wvEwTMaiDeQfsiJsnnF2AS9n7vnbzjRw6pQWhovugNqDVGZ3HZXZ9LSKzIPa6eVvXvg9rmLqNIZTZcSvWGVCOwj2p01MqbKL/sPz9pVWq30J7lTSp1XHstA7yjC4ASdF1HiABmCU2tVzwJx2s7N09KmzVaoDWwotz87n7QCrgHsAc7Jr1P1XrMRH7WgDU+9Sj8TiQ+GkGZmBr48kHUwgOsjy/CaRieZxlegeRxJ0OJDMKbmBzSLjwlM38LY4NJAIMhp7tW20I5HoUHQ4ZLszdYvJgJzhOFFoIqEtG9pGb9pDhIBE7xrG6vutxM/bfiLeHcO+E5xBkbTtrIKdN4f8WlmF8rojcToJ5E6HY99mmB4F8QNeRcCHx8rxENeI9fsicBgHUq4YJLSDru2Lg81BqGeNBibt1meGYNh1+p1/uoGn11Wh4vwotzGOw4yHQT4GJIPekj8A6JF+4yPCN1fvA0UbSvSyRjzka+Gs2Ivry119UQDUpa3bEQ64g8jtooYdhi510XlfGFzcu3JeEgEAXlQ4qS8AyMrTIOpM/hK+IVxMjs5ivMW0DfwQdeoC3KZt5oohaYBYGe4t7svQX6jr+QkraofpziCjBjXCwILT/Vp4xfxSnE04cYgRyM9RdWBmvSUBbTqhLSYtv6qNOtbVeV68gHfdD5lIh7TQUsO5xIbymPT7omnQIsbRZMKDQC1+hMaevvorMUJcIAsI1m/MncrEvefQVq92bmCFh0Hid/NXUKDY7R8vyqqrDFyUMOyUVTcWE8tdGPE1nCMXTaZbSpiBq6SZteXH6QtTg+KhzJEE7nRvmYXz3h5JbYTB96LSYUPLWte5jBoJIJj/aySPIITLF9TSpkXv8AWaqjiKgN3E23uANd/smmF4gZa0QeUAAz4bJYMU2A25tcm3SQL8ijcAWtcHgiW/6h9CoUmc9VUHNo5AcQBB6nfr1UalGSWxrblb+ynS4oTq23P+ysOIDr2v4KxIHWJlZXV7LRF9mi3S+3MeylPFuIvH+XFv3VGjMRI2B3PomTq7MwzHKdAHW8tjtpyS/j+GqtpOqMaHEDsgW7p531O68rE8QZW+JZgW0KtIhjmuyGLEGCOf8Aq1meqg+lAtrz9+KwfBf1M3EPdSrH4VfK7JWb2XWBPw36B4sYDuVoMFNP0h+o3V2OFQWbo7XNzjnE389Da7g2vHKNJV5j2o509Rb8edvJB1AWnMBmdlteJMj7+F04/wANEdfY99VIYYa+/BAtfEc78JMFxky4gNYHAf5lS+QHlG75tlAN/TuD/oZ7v82vLG65dHHvP7fr3La0uDtDmOLQSy1Nn/xs6gR2nc3ddkJx9rqoNFsucbnZjWgwZ58oubKRSC5mgO1HIFGkbeZ8h6/geZ+W8ao02V3tpODmTYi+u07xpKFpEaFarjn6ZFDtCXz0gSeiztfBuZDvYQSCDOoo6inXogI3Tk9SI14fRaWi4PvdWu4LT+YNAKFwONLiZaCR4JoKhc02APeiXPSc7qdKQTuGTEtfDBosl1WgXaJ1Wwbn6Gy8pcJg9qUUVChvA0uz+8plHxEuGoPDr9103weNc1sZgBHrqbK/i3DWtYcoPZG5PvQpJmEdVU6ndxGdF/xygybmJ9ehNlwfjTWuFxEdqAAOvontKsM4ykxtPXZfNcNWykFavh/FLAA3H0RFqXmb2v2MumIambg/SaDjGHOUOBtuOXVKCxrhmiDzFvUfdMK3FSaZYR2iNdr6n3zWW4hXqUnQ0yCJMHeNfER5Im4Dmc4NI9Xw0z4vja8Ix7HMBcRmHMa+Ld+9t+izmIeXDMDM+7fhG/8AWi5paTHMER6fhLcWBGZhgnUc+/8AP9lPf2Mb0/YDVbgjN7YHqx+nEBqcTH7we/8AnzVdSpIkeC8qMZUmLOGrSfz9UFGW0pinXU4lNX2E9Ad4lrevr5iRr2Mt0OoQdR4OghEvNigXHdMzOQWnjwoBim83XrNFYZhyLTbGr2dLbe+S9o4rMYQwaXFH4Lh0mN735LnjafQtTS7s5lVSnJAaCSdgi6WDbTLDUZnJPyptgWhjZAlxvO51/CBxt3NfJkTAkHxspVovRpbyZDieHzZdpMQPQAaJjhaBDgOQAECADYDy18FXh6OYBx20+nvvWh4Vg5GYDfTwj7leZoHV2GINhsxdGg08tp7gjHVD4e7o9tOXaWCU/qBtnDm2fI3+yGGiC0+9YLxNHw/FtgmRACsoVy9wLT81pHLcr5/TxDqdJzQ8gk2AP+2/lmT79FVnSXPccjBAG0kFx8mg+ita8vW0Hdo1S/E02KGaW/8AE8uYnwuPEXWcq/qZ+EcadUn4REZHXy31B1joLco+VNqnEWPc+jUBa4fKRbNyLHDQ3Fvqsj+qMQcopvh7Bq6LzfXrHJQjkm3T8TKWnc7bRL+tabHVnVQBTMNIykHNIsZHzSd15+juOGmcpgi3hAiRyMbhZht7OJLQYB3AmbDbnHej+DNbTxLBVdFKQXOG7NZHudU8Fsu2MqllzPueCcHsDh8rgCPHoi3UYusFxj9XloaGOgtPZcNwLB3K4Wr/AE9xl2IpAubyBfGUOMXAbqI0PuAWNos6kHMYtYT3lD16bacwIO/Xb6JmKEXGyBxrC8fdeZ7QSjMTPrNILTfY9JWM4lh+05pAkcrTy6QQtZxHBFolp7+Z8ErOAL9pJ+yVavdrToNAgp+K+Jj6FDI6QtVheFtfTzf1iT0nbv6pbi8E5ky03tpursHxUsy0pzFo8O7qi7ri03NRuqgMnMTYWq6jXyvnWDyg7/QoziPEQ09nUa7BGtx7C74pjNEcyI2/lIuNkF0iwO3v3YKWOI0v6rgstsZ8pXieNVH2kARBsJI01N0BAUSVIsVEEfQKgsBaF4LEZSDa3PyTehis0QGSNwIsdbpAx8CFN2MyjXbbXuTCzB7S061fEs0NTijco1Dmuh09AZkdw9Eu4w4A5omZteLi3qAPFIK3ES5xJ1OvlCIxfETUptbpG6Iym0wqGm21QR84ur1i0SDI5G6hS4haPSfofsfNDVa0292VD2qO66NNdtYd26j+3r/IfVDal2mHDffuI3CDxVTLY2Poe5CisWmxuqcXjHOdJi22yMlEgjymPq+00qU2BFn4NuD7/cenrFpqId7l4dJGigHc5T27E5k0yWknvlcyou+FOh6qOZWQiXdWX2pvOGU5nckdR0ElN6VEgB+2aPfmkvAHaj33LR0amWREgwY6jf6LnHNjO8qZMjX+QAHQedh6JW+oSQPBGVrAn3pZBZTIjVeUxnTWUG8cYaYgmw6fcAracIj4ecC1/T3KxfDySIOq3fA4+A1psSScvOIA+xUjMxu0hY4k8LltO5g+aD/UGCEsI0ktPc4R9YTRmDaHCbdx680r4uGEmnfoZOt+qgi3MRoN+piZJ+FLX35IqniSxr2CA0UnH/yeA36OA8Ea2mAXTew15CbnxQGIflcZ0fbwkOH0heBm4H7zB9eswLCcafTnMBUbEQdRyg9J0KS/qDHvqlrGE5DrIi/Uzf08Ubj2jQaFLKlEiQSjIbG9pL9n06zbgbGRZhQGwfE9eapq4OW3Nxp75Qi3AwJHQwuyXlFBM9U0alR69ZzGP6fwf+JqNY9wDWiTeDlGwG5uvo9C2UNGVrRDWDYL5/8ApzDw5wkNc75SbAn+mY7M8+i+hfpilVyH49MiNJNo71YC5mLqqdlu5yMevOP8HJbc29f4Vxy9D6qLGhwEG3kffcrPgco8gfug1AB0mMTmKeIs7JjTf2AlDaJa1xbeGzyvEgeif40OmI16R4zshsUIZYX1J5R/ZJMubzToVSBbznz7jmGfSqNdUcCXjNAtl5iOU77ws9WxBbUza796bcWxpr1X1DMActGizfMkeLkorPAgu20CuhscTuNKpCAPk2z/ABJtxuZ06Tsq+JPls9UC+vBkc1z6pduSjX846KYBuJSDfqiWO7kuYSDJ09+aMbsplUYNeEvb1hD1ZHLylTqtkTJ9UuxdVwJAcY70VBczP1ThFJIv84FiapzAWur6WJtZLqwIgnYrxuJIJWqtLcoE4iprO7qsxuL/AMSWTtuEqRpmLKmT83NWtquIsAvVFia1SG6gHI+cDe2LFQeFZWqT3qslVEXuxf3Txhi2ytfQVYKLmR1VWvzHtNTUkg/IQWh810M83PembKItzXr2XV1YCeqadnFj5zVcOLWdl9p06a37k4biYsfPv/mFkKeNmA4yefKOae4WtLddPHv7wsWohHM6YsLcxk5+ZsKllHtXtb3/AGVFbFgDMO4j7o2lWFQR4g8/cIViJUai2I5wNANtF4k/ZaHC1MtQC0yB5DkkOFIvBm2h7hujqVYCvcizoN+8KoNolWO83MfuxpLjMRlI3zExMzsJlKOITIfr95Ks/wARMnYH39UPjeINbla4wXW9Yv00VixMDQplW8Iiqu5xJJm8j1/lKeKYwunkXQO4ATC1FJ7BTIcRM78zb6hZnjxa1hg6F3mCG/ZeHM3tLVVmsV4i+hUy9nUnfmD7+vJeUsGXd3nuVHh7c13efv6oijVIJgdkJtRYXhnJBNobw7hmeq1h01PcASmOP4C01LAAGIAt3z6qn9N40NxLHOMC4nvBWt4pl7Ja4S10xYn5fQaIoAImXX1DpVA90w781N7suUjIXQRmgW0HPktT+meMV6gcaggWyA6Rebat0CW4CmTiHPGjWNExadY9E2cwBgcBl+brzjvVgIvqai1BtI8szSYDic5QQRLc1u1aeVyjamPYIl2vT8hZThGLNIzqIj/kD9j5onivG21WhrhljrPOBshuL4mRU053Y4hFSuYJBJk20npp7uq8bxKm6n8NzoNQlhiSZ0y23JSjhdN5qEMaSLnSY2LvIjzS7GvLaRrRLm4kACN+Z7hPjCVKZmhSpKxAJgtfC0v21AQ5xi2QkN7O5v2i/e8LK8Sb2zGxPkE1/VWGY3KabpY0BjREWu4mDf5nO81ng9DCWzOu0Xs7t3P7y19CGtdMzPoV5TdcT4qTZdlZymPFXVOFvAJtAVheaBYAWJg2Kw0PcAJAP1EqQfYBE4cn5jMbny9+CExFZua2myuMxE1grlTPHVZJaNjB7+SFxLBfoufVyZn3vt10lUf4kEW3RVBGRE3qBwVbmBP0MoNwIJlOGU7j3sUJXoAgn/VHp/Kfo1gDac9ruzmdd3lf7SnNLWs6knxgD0CJc6AoYWgACTrIhF06Oa0gX3O6KXBvM9tO67b8kD9hgfb6xbXax0x2XfVBSmOJwuVxE6b+KAJ1HVQBiJ7trZEjCIw1SD9VQwqTNVcLfEqa+0hxyJfiKt4XU8RAVJCjCKtMWtAtq3LlhGuFggxeblF4LiOQ5dtB9vfVI6FWBy5nvVnxJEhZpp35m0dSSBaPMXxMdkg63jp18U5wDxkaRyFuVgsZipLAevrF/PXvnmmvDMecrRMQBf0CE9Lw4lFrndmbnAcQAP5+inRxB+LVP9YJbuJkOH0hIMPXzCfld+OY8r9yNpVXCDEjmLx/CU2Wh915oeGMBdqQdgCRJ8VncZjXmvL2uADgIIAdlBtpYmBE7wtDwwNJBG2/f9EVxSlTOXO3PGnMdxBVRNLR1VpucXuP2mPx2Kq1HggEEnMANIJLmnkfm1VWLqF9BjnEkmo4H/i6fUrUtqsphjcs5WxO4G1/FKMZw0/EJAOQkmBJgzaQBb5ij90RYzXFZSoFrAce/mLadUAAeF/wi6FSG3cTIiLfYKbuCEjPkfA3jK0D6png/wBPho+IYcR39/LXbwVwSOItUqoJXg8MbE2jZNviZj2ib2lL21NVOnipeO6yuszqt2zGmDGSZgyddUa9wc224n6/ylTMUBAIUjjXNsLDQdLfko+JnlSTD8QIptcdzfoYP3CS13Zt95Tal/mUwT8pvuL6k321uEBWoh05dNvD+yggSqEg2l3Cf1K7DiplYCX6O0IO3eBOiR8ZwL6gZJMkl3QlwZJJBRbm6iLnSdEXUqOyi2g+w/AQCAI1Tfu6m9RMhxLCuzOJOvTpe6UEXK13FsA51PNMekmdPfJJsNhJknYx6oLCdDptQO7uYvp1SHtjZMavEy5hEa7hCPoBhiQSR5SpVMOSIAvqqkG8OuopbCGGZ5XxksDdIt4ckrcIunOFwwy3EH35ITENaAezMcrW3Vk4iFVlNQ7OkQVMYSRewP1V+FYSZO6FxFATbfZFYYwBzCaYYxEtMT3nj6evtGAoQZ6G3WFGpw0FoE3G/krcIDUuNp+nv1Rfw/ol7svE6JKdGsDjHr18omr4XLaZ/Kp+HFv3bI5rwXE9UQ+iCBaUwjHrOb19h/1xBjQWgDYoKCJTjH0jIkW+6Art9++5O02xOT1IsxMAlF0hcFClG0Wbd32/JR7xFiAJ4QuAVraank6L26BZxKq3DsrGmZnXpOi4jsjr9rD7o3AYjsEH9p9FQ6lDuh0WfuPBm+AAMdZU8ksI2BH0KZcKw4MGf26dx9lBiyvwtQt0te3RebK4lOscVcO8XYJ5xrbQjn3ck84DxBlVkAQ9vzD7j3ZLMPiZAPmFZTpxUFRvZeL5vzGqTYXFjHKbMp3W+M2dDgLuy6YPeWkeIRlTh5Igm45xfxAQXCf1S14ipZwse9MsbjQ2m5wIMC3edEr4g1o5SJY+GIsTTyOk6T9NEbw3FtaSSYzRqYSepjXuJlxv4fRQbVjVx7jJWuqttzNpqLuu0zcP4jSqUshqASI3d10SSjLZBMt79eXpskLsXZDlpMEkAExuT5BVdQYJOztgNzHuIaBa0a2/hBNAF+RUqOOZT7DZJgzoJdzPPu2RNSgAxroMnnZUK2FxAsm3BlFVxO/io1gY3A5zPlMK1oGpIsh6dd2bM2/rCuhibL5Rpw/FN+GWB7pNrxB5AG/qpsxFOnIqOBds0AxPIyLG45qOEwras5zGX90CQT1jRKMVTBNnE3va55EAbcxqOu3icYi4pgsbxznbUc2CJI8OgCsqV2gRYpDw1pc4yLt/cLdwjmmNWoTJ6370q8KEsbeUufh87L3Ex3HY+qUPoANHUGY5fk6+KJZjsjoNufRW4qgMpI0J0+8oRMep3U7T1mPxNDtFx0Jn+Efw/Dvcx1XlfwsPK6Lo8LNR+UC3Pon2IwwoMY4QASGOB0yuBG/WPBWLXFp5224mQr1LTGpQeNZlaHA3O07c7fRPOK4IU3fDfZpGYEXzCYEEW6H+UsxZYGPLoAaBYDWDopEOhXZcTK1xBk6zfa26IoUQ+ACGg37Vrd/vRU1YqEug5RoNS49egGp/KhiKhBaT+4T0idvJNgXxEVqWuek0LnAUwW2JF467d4ET1JVLcZAvddhmSJI1Q2MhpA5+x9PRBtedFmjQDgyAGYmLLR0eCn4TXBzjIBiO7ks1hnEE2Pottg8ZFFrCCCGgXjkDsTtCmpgC05KtXd3O+Zri2HYyM+YnYARPe46CekpHiBLe+B4Tf7LSceOYNc4EagCx6zKzj9ffcmqPE57WP44tbQk2RNBsknQbeUKz4OWW7q2nT5Jm8Qdp4WXn3oFYxsK1tNWsoKIuTFGBrR2TofcokoVtORI2V7EoRm86QMeJ1X35KWHqadVL4anhaNne+qgsAIzp6DVagHF40wtSCOSbadyUYUZh1CbYdpLeot3pB2nSLpigz16z2jXyuB9/ytFh8c10R2TvGk8oOiT0OH52kzflKvwOGh287T07/p/CoSDmLrRWmSD69fSHY9jYMdkxqAPok7XFxjNTPjkPqITTFtcWmRpff2b3WZxph2limadU2teaWjYEWBhtUkG4I99Fbw6u0PLnmcosBzPs3SU1VKnVg81bvc5moUDrYwtlYhxlNsZxQuptExA6kkxqSlDILZIuVB+IhEDYtEdQiseOIZQx0WN+qNocRDL6wlNIa+hVAdI6bfdU7w8QFTSq9iPnG+K4s8y9j3NkaTrtfmEKceS22vMfhL3PjvU8FVEyqb7yr6QJwJo2YZ+ZpL8pdPaGxF46zfyRrOy7s3JF507zyuk54lNKCbtjrvY+keSV4nirpcQcs6xbp737lQtfETGiqEFji2Pj6H2jjFUHOc4NOY3kyNREjoU3w4c+i0ugQO6R16n3qsfw3iha8TobHoOi1DeKtpuyuIcy1xcCfqBMFDcESbEj4SynXJcAwgFtywn5o1A5n8BIeP8A6md8TMe3s0EQ0tm4MW1sd5GyM4i0fFa5roiDIvbaCOniknGcGX/IMzZ7yHHny6G4PMqaZW+ZLIRdvdDKv6lp1GMY05QNGPh2Xo15uWmYg8hdB1GteScxyx8up5QCLFsfuWcxOEcxxa4QR71FkVhaZDZa4g9PujsAM3nqFMsdoHEnjGtaMrBpYk79w2Hfql2KcSWzeB9/ojKgdBmJ56pTiKqLSzFteBTW9rfiaYV8on+EPiX9sDcD86+E+aWcPz1S1puGXg+k81o8JgxEE31JIIE9ToFDWQyr6urUomwO38/7FtNjqUSCS45u6SnWG4lAdnJzHyiB6/heVMMwmS7MRoGjs9LnXwV9PAgAuLQTre6uLMMzk9XqalMxNiXuqHtXAmPG6XVQBtYbp5iqTiHOFu6w7oCU16TokiB10E9PZTKzI70u1yYG90unbmiPjAaae/NVCi6MxFuZ08JXuHg3VoQkGGUBKtBIsFSH5fsr2s5KYExMH5YjTcIkNBEhDUnSr6biDCUM6vG/eJfRfNlJtUDNpzj0+6ErO12hUVG7+P5Qtk201IKqLZXg/CNsPXykTvY+/eqe4PETZZPDYgyWOEWkdU0wOJ63936peolptaaqtYbL/D3Ecj8zUUG5TI80e3Fsd2XQ1wvO3fOx9FnKHEjMGIKFfxaCZFtPsqBbiV1GnJ9qaTEYypTaSTIG8a/ykmN47TfHYM+EeXNR/wCok0y2TBG3JK6jQe9HRAYh3DU2zJ/FBMD30UhiYB0uPYQbLSjadDM3krslpoUa5Yc+ukqfjCRYqFPEFxvqFe57WGCMx7tvFB1cfEw0eUKPhPPVsbuYZSxEHW3Iqyk5LBWJN7ItrtIVCuYanXSx8pdUP91dh2jW/dz8lYcD18wfqr8HQA+bxkW/jxQmnjqkK3WC1XToLKmtSmPLzTjFUG6N0tf/AMuaCo0ZeG9cvrCqMGNUKq1qRlvB6Aa7tdoxsJRuPoSQGDYkz0j9us3TTBcKa2i9wGZwZmuTHZLg4QDG26RYbE5age4HLe348QFbnM57UOquQs8ZxAHsFsFo+ZovHONHehQeIpWmk8OtadeoIIVONxMYh78pbfMGzfKdRcbgk6IrF1mh4IDTI1GvMaTH8nRWKWzLaXUlv0/WYpZhyTD/AAvqvW0A3T7IqswG8kenqNUtacrQcoJPLfdSPFNLaKXI8+efoP2k6tQ952CRimXOMDTyEc/JPyAB1PvyVJw0g6X16+SLTcLEtZpWrkXPF8f3C+DYPLGYTNzPMrX06LcsENLeREj1WLwbnnVxbfntznVOqVZmmWpV6w5w83WhDcEmJag0xTCWItL31mn5RMbMFh4/KEV/ipEZYnaRp4fyhmmbkWG39ldh6mZ0FuU8j95urq3ScnraajLZ+v8AX1kHUQdI7zc/hC1cKwEkid5cbDuCNxGLbo0THl/KCxlLMI/cdO9MK0wHQKZnuK4k1CA0Q0aD7nr9FXS7HfuicW1rDAuR5T9499AaY1J0TC5EYUeG0NOoPSVdTeIvKDpvzGVcQ7ZpPufpCtKEQKi0XnVSrOIjkqXuupOeYPLRAtmb61NoNpxqjQ93mo4SqIIOxhDh+b6fhDGqZ7/f1hSad8RylqwliI0xRnKd26HmNwraGNHhPkUodirtPn3p/T4IH4P49MlzmuIqNt2f6SBy/PRBdAoAaadPXk1Ny/7iWf4m4M6eRXYjtaaHfZL6NgOv15EJhQdIhsA/0nQ9x2QjT2x9O00rEg4MNocPqfBzgzB+UR8u9+cnRAg5gXDQaprwfHZQ6nrOjSQJ56++mpSStVINQEQSbjxupUZvLDUFhtJuI1fTY54b/UJPPSylhcQ1stub/SyUUq+USDB59IXlbEZYI3AJ8VdvEIQVQhvCeJVQXyAdB71QrsOTJju6qVJpe3mSR9E0dgsgE3G/3VL7ZBvWuekVmmQJKNwNQyCNrqzEvBbGgNu7vVbTkHI/yqk3zLBQPDGDq9Rw/b4E/QhSoYidR4XB631CEpYuRO3RW1MWC0c51QS3S0VSgQ9wTby/MIxDxYg9PIbqptXKQ7kZQhJBO8+/urHOUXHWdHpKYWnHGE485sz2gdp6k6HqVXxbir3Fomx0vcT115eSVhRNMnme9SCJTUaNHBIGZ5Wwhc5hAN/mjz1PQopnD+1tAvHcrKVckk5ft9VGpU5eKkhiInpuz2psx87f3B6rxB3QDxH0RtS6ryKQLTRqoWkcPhsxVDqBdUy6X129E1pUjG3W/wDCNocOOpIE7xNu8qu60x6wqlsDEXGmQMjRlbz0JiASfWBsPEoulWDWxP3P4TKph6LLHNUcdB94sB3pbSoD9x8B9zp9VG64mHXosxNTp78Afk/SeOxhAt2eu/n+FTTqiQIN9JtPhyRNSnJGXs84F/8A7G48EtruDXQLnnqe/wB/hFQ3wJz1dbm/Pv6RhXqBgvqhsz7Hdwt/pB1J6kR5jRU4bDl7peSSTpvA1HRW1MQ50gCCSZ5fwALI3GJluo9qL34EfEMkEe/ovH0QMz8sgaDmeZ6BXso9ogGZ1P2HIJjSo2g+P4V99oIm0zNGnJA9wiKlQEkzHLuRWIwrWE5Zv7gIZmGJujhgcy/MVGr2uY9hQ/xBafquXK1o97JxK32dI3VFRtyuXKRLo0i2kTbnpKdcD4xUwdQnLmY4ZXtNwRsY6H7i0r1coYBhYwyORCa9Rr2zbpH0QzM0AkG8wecRP1HmuXIBG3Ahd5f2pNpOqlXfmg7xf+efeuXL1o/RqsRn1zKn0zB9+9EOTNuXNcuU2zGVdmFyY0wdYMpgHXNr0j+Uc3EFwIBkG3lr6L1clqigDdNHTV2Z+66CD4h0NN7eh6EKilUa5kGW3sTcd3ReLl4C4hGYq08zFttvMea41JherlUqOZNFyDbzhNInkb3/AB6CVI1RqTZcuQrXM32c0kx8ZRVx8WaCSuwmFrucHOdlE6fxv4rlyYQBeInT3aliXY2HQYjj/C27Tj9Poq20IF7BcuV3E0kAXiUl0qI96rlyCBeW3mEU3+4Rf/U4AAFxubkeGg8Vy5UKgmZfaFUquJGhQdVDpJjU7em/irS5otOnVcuQ7bmtM0URXw5xBcTjOX8d3VH/AKewhqvcRBLBN++2gJ1HouXJmnTE5vtQBDsUYh+P/T1YmWOpgnUnPYa27HWUH/2hW0zM6ntz/wDhcuTQpKJktRQLe07/ALQqbFnlU5/7Fc79MVssZmf8/wD0XLlApgmLGmDzKB+i6x/cz/n/AOij/wBm1ho6l4l//quXIgQXkCmL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eg;base64,/9j/4AAQSkZJRgABAQAAAQABAAD/2wCEAAkGBxQSEhUUExQWFhUXGR0YGBgXGR0dHxoeHR8cHBocGxweHCggGBomGxgaITEiJSksLi4uGh8zODMsNygtLysBCgoKDg0OGxAQGzQkICQsLzQyNDcsLDQ3LDQ0LCw0LCwsLCwsLCwsNCw0NCwsLCwsLCw0LCwsLCwsLCwsLCwsLP/AABEIAOEA4QMBIgACEQEDEQH/xAAcAAACAgMBAQAAAAAAAAAAAAAGBwQFAAIDAQj/xABOEAACAQIEBAMEBgQJCgUFAAABAhEDIQAEEjEFBkFREyJhBzJxgRRCUpGh8COxwdEzNGJygpKy4fEVFiRTVHOTosLSFzVDs+JjdIOUo//EABoBAAMBAQEBAAAAAAAAAAAAAAIDBAUBAAb/xAAzEQACAgEDAgMGBQQDAQAAAAABAgADEQQSITFBBRNRIjJhcZHwM4GhsdEUFVLBI0Lx4f/aAAwDAQACEQMRAD8AG/ZbwqpVziVhanQJZ27llZQg7sdUnsB6iT/m/mRcpCqA9QzqBtpsCCfjP68CHsu4mfAzOWUgVD+lpz3hVk9IDKlrbnFLzJxB62arM4I87DS26wSADFpCgLbt13wVabmyZ5GwJZ57nTNP7rLTHZEEn5tJ69MV+X5rzaCBWJG3nCsd53YSbmLk2ttGKp8eqJxUK19IYMMeGc+VNQFZFK9SnlI9ReD8LT3wb6lqorA6lI1KwPfr/dhM+ERsYwwvZhmmejWpGYpMrKewqBvKP6VMt/Twm+pducQwfWXtXeCYI9cS+E0CWVhcAm8+hFu5viahjoD6HEuk+oT8sZpowc5gkTcjADzZ7QRlc22XFFaiKq621GQzCYgC4AiRffBfzJxL6Lla1eATTSVB2LEhUB9NTDHz1mqrVG11GLuSWZmMlibyTiuivccmeziNflvmTh+bqOtTL5ak4GoF0pEOOsMyL5hvHrhTcXzhrV6tUjSKjl1WI0q10AAsAEKi2NsvqRlqJ76MHX0ZTK/iBbHfjWTqvnGTyPVqsrxSBC6qyrVAQEDyjxAAe15O+GMm0w6iNx4mcdh0oVFYEeAiMIjSUL043MnSimeurFOhti9zFenQotR8NKlWSBXB8oB94BSCKhF9NSR71hYHFEEPS+AYSluCOJuox62Oc4706RYgQccGTxCB3cCOn2SJOSLaY/SEar+aAD1sImPL8TcnBrXqBQWM2BJi5t+3Cz9l71kqCl5PD0nXFNQ0AMUlwAxGrbUTucMnM0yylQQCRYxMHoY+OFXhlzjrJ7VxZzKA8xtrYaRHSf294xc5HOCoPX8MQKfDnkBqNM9yDM7TE3EwfkccudM2cvlGqICCjKV02gkhZ2280fPGTo01JfNjHHoR1+R46R9gqYhEHJ+MqvaTV0rRvA8/wnyfjE/jhYcZqL5I6jV8th+IP3YmcV5irVl0V6heDI1Xj8N/7+5wN53Nljbb1v8A4D0Hf1xsKDmd14rroSrILKT09D9ics1cg/LGUNsc2rEgiBBIMxcRNgegvfvA7Y2pvAJja+HdpjEcxv8AshrlstmEJJCVAVB2UOuy/EqSR3M9cFtSmZjELgmQo8NyxRSC2g1XcmDUYaV7mBqZVVR9obkkla8c5irV6rOKjqrGyqzBQIFgJ2t8745WhYkiVIdojH4jmqeXXVWcIPXczMQouRY9OmIQ5oygMfSEO48oY7fBevTvhTusmevUm8/PfGaIw8Ueph7zHB/nLlf9oT8f3YzCdn0OMx7yBPZhL7LuGt4j5kqQmgoh2DElSSO4AXfaT6Wne0Dg2k/S06kLUXpOyuPjAB+R74MxXWAZi1hiFxRKeZovRZo1gwd4KmxibwwwpSQcyYEARTpV6Y6UW2vfEbPUDTqOhIOhipKkXgkW9LY9oGOuKwYQaSXNrYMfZjxRaS5oufKfBgdZmt0uTMjAJUcxA73xccn0mNeFUkmnUgDeQpqCPXyfMSOuF35KHEbSVNgDdI0n40T7iiI3YGZ+EjEdeM1kJI0sNyumAPgQZHzJxWo20GQRONw8iPyfTGaMmbn9LWOMTXmjmE1slmab0t0lSjTdSHWVIBiU3BJ9MKg1ZsBb4YaNTLCJiO8YXXGeFHLvEfo2J0G9h9k+o/EXxVp2xxItVpVQblHHecqLwYGCZTSPD0rKCM1TrfRhWVmVvDCa1BCsAwCMKckTAiYwGitBvbv8sGFXhho5LJkFv9I8WuwPT+CWnHp4cNP8s/AOsIOB8ZLpV3XKDKzLZWmSviJrUfV1FZt3HrB+UYv35fprlvpGXRQajGmFLMWkSWBBkAAITYwfL3xR0QScXmUqEKF1EgGdM2BMAmO5AAn0xybllOSGHWCtPhUVVVhBLAQR3IHXpguo8AZpqFLQCXghQogXYwoUDudsFPKCg5jzEStMsi+pIBYeqqSP/wAnpit5r5mo13FKWNFTJgxrI2vvpHT7+0DvIOAJKAzWbEHznTh3NdDKU/Cpq1VplnUwhMW0kyxAstwPrH49v/EpARqoMF+sQ4JHwBUTfuRigztDLVUDUB4bKPMASdXrfY4o8pwOtmX8OkU1Ex5mjoTexMWj4kYVYvePGl0+wswPHXJ/jiEvHufBmgKdNXp05lpbzP2BC2C3mJM27Xrstn2piFbydabEmmw6q9OYZTNx+3FVnuDVsn5KqMhJs26n+awkN98+mIT52MQMCWyJXRVSKsLjH1lfmKDVcw6jTTuSAx0gCbBZJO2wnEevkYqFRUS25YxB7HscMb2eZ/J03avmMxTSqAVVGldIO7FiNLMQCAFNgTuWAFV7Q+a8rnYFGixdT/GGhWIE+XTBZkMyNRBHbfFQY8TDtqr3smMkn3vSA4y5hiATp94i8dJ+E9dsa0RIOJ2QzppMHHYqw6MrCGB+RxecpclPm6fitVFOnrK+7LMFgEreBeRfqDbDVbIkGo05rOAc5hVT8XNcIR7+KiMIH10RxqEAdVpK1tyo74BqW1tumHRkcstGmlNBCIoVQb2Hc9T3wr+csktDNsEEK4FQAWAmQQP6Sn78OqbtA6Sp8OMdF+/EYV/vxuatu5/PrikQt066cZjnbsPvOMx2d3Swr8zPESZi3p93piXyaaubzC0lcLuWJIkKCCxUbu3oPiYAOCP2nrlMllhSo5fLpWrnSCtNA6ILs4gSJICg23PbCqy2ZamwdGZWU6lZTBBHUHocIWzepxxIzSFIzzG5zd7PKQy7vlEc1hU16S7OWU2amoJ6E65OpjpIm4haZ+i9B/DrI1N4BKuCDfYwfTDa9mfNr56m9OsB4tELLi3iBtUErsGBWDFjIMDFnzcobQrKGENuAR0Gx+GM+/WNpqyxGcSoqDzEflaTVGCoCWJ2HaNz2HqcMbkDhlPLVTUrmasaacCUSbMZsdZFtrDV3t61OnSSAERew0j8B1tjXK1QbgyDcfnpjGs8YvblRgfvOYAMIOMcNFP9JTg0bk6bimesx9Tt222jFeN+wwQctVZDKdiJ2+R/A484hy8S+qjoAi6NIE91IBjpbbF+k1AvrDibGm1Yxts+sqBQtc4h1MquzEMDuDEH4g7jFhVyjoQrKQevYdLGbj4frxxfIxLEn5H8x1xetZYZjbNbWnGc/KDzZbLUP0mijThlILAadQMiAfUbD174k8/cUTM0snmKUmk61QLEQQaYYXAJggidvKcLrmGuauaqFmIQOyoTJhASAR3JAk7ST0wXcP55yq5JMrWyZqimsJL9b+aYlDcmVPWwA2Ja2Bz3k51KmxWVeBIHCsq1d9KA2uzQSF3iTFpi2CviHA1BBohk7hn1ztB9wEHfqem15hcjZmm1J9Ahg3m3vO0SSbARNv14L6WSdqZqC4mNIBJIEgkCLwenWD2u88dY2zVEtkcD76wUOVq0+uwIkSIkFSO8FWYfPAtxa1QqVAiNjIvcXHocG3MOb8AQ6uGIlQVP5jphd1q2pmYm7HA2e7xK9I7sST0nWhXImCRPbF1yzmdFdZMHUIPYg2wPASMScqx1D498LVpcyggqe8f/ABDI06yGnVRXQmdLCRI2PoRO4wnPaTygco/j0R/ozwsDek0ABTJJYMQSG7yD0Jb3A834uXpudyom/UWP4jFZzzn6FDJ1DmqZq03ITwwYLMTIhvqkaS2rcabXxP3xPmK3ep8CfPROPYxhXFrk+Wc3VGpMtXK383hPFp2hbmxFutsdlzHHvSvydHxHSmN3dU/rED9uGtw3wch+gR2ZAzGXYEkk+gAAt0A+czgf5b9nebeoajA5XSA1I1Idi39AgrFzJFjpEG5EnOcicSm4o1LWK1Y/B1U/hiinZzuMytc7OwCdoQZjmampUE3J/Dpgf5zztLMZVX0E1QyqrAHy6psxj3TFh9qMCPHslXytbwq8CoArEBg0A7XBIBgTHaMNH2WZvLNQKU2P0g+asrkajpiCg60hNoFiTN7lr7UXcJGm8tgmKIqVYqVKkbhhBB6yDcH0xuatonDb5q9nX0uu9enWFJnW6GmWDOBGovr8oPlmFO3rgArcmV1aC9IqDdgWNh1goJ+/CLddVUoLnGY8qZQz648wSf5nH/Xf/wAv/njMS/3mj1/f+JzbKz2lLVHEsx4xkkgpG3hxFMC9vKLjvJ64HFbDN9p2RyeYH0ulmlasQEFNTrD6bT3pEBhvYxtJnC7+hQJxWjgCVLpLbOQsn8s8w1sjV8SgwkiGVhKuOzCQbG4III73MnuT51PEawpmgKcU2MioWuN7FBAvvPQYWq5fVAUMXOygTMCbdZsbRh0ezjkn6JTarXANeqsFf9Uhvo/nm2o+gA2JKtXVXdSVPUyc1ujbW4gcaczqkkHSbyRuP1/k4k8GX3h2bb823xccfyYpusrs+ifS5F/l+OIOT/RtULKSJB8u89fz6Y+We0shH31g4wYVcAZtaxvb7uv4Yk1ecKX0k5ampcglWbUFUEbgWJYg26X774l8vZawfowBU95vP574S/E/4esAP/VqH/mONPwekpUS4949Pv1/iamj0y3bgx6CORpdizfAeg9MCftJ8YZZRRDkM8Pp+yQYBEbEkelsQuXedHKhKlCvVcWBo09RIj6wLC/rbBpWprVplWDKKikEGJGoR6ib+uN8cSCxDW+DPnjwiCZBkXNv145jfDx4YeFoTlmZPEBCsSHBlSZDVQoVtyImBtaMdaXs8yIrGsF1qYIQmVk3k3hge0ffgHYD1h78ieez3ltBw+izroqVJqFl95lYnRqJFxpgi1gbbmSnMjQq0ksIix2UWjvJ/YcdKI0wF2FgOgAsBHQDGgp/Mm5OJnctBLEwQ53yZZEYrIg057EmVnt9YTPYdRhYVcqyk22w/q1BWUqyhlYEEHqMLXm/lc0POpZqTGJO6E7BiOhmzfI3iWVOCNpmt4fqFx5bflAgC0Y6I0dMb16YXY49EHDMYmyI1/ZtxZatA0bh6dzPUMTBEdtvuwKe1nimbq6qZyz08pSqD9Kyn9I8MFadgh80R6SZIGJ/sqoHx6pBMClB+bLE/IH8cTvbTVYZGmqzD11DeoCVGAP9JQfkMLYe3ifO6tQmoOPnEwTht+yjjJZ3y5ZmXQaiajJBBGq5vcNPxU9zhRKcFPJ/HDk6wqIFaxUhp2NzEGQZAvhy0kqRC3qylT1PSP3Tip5o49TyOWevUGrTCokwXc+6oJ22JJvCqxgxiVwXia5ikKiiOjCdjAO/UQRil9p3DRW4bmJUsaa+Mkbhk3OxsELyO03G4m24bBkDAjiITPZ9q9WpWe71HZzc2kzAnoBYegGNctnalJ1qUmKVEMqy2IP5sR1BIO+Iit+RjdcWg8YiCOcz6e4Jn1zFClXUgh0VvLcBoGtdt1aVIgGRgA4lmhSA1Aknb5d+18KzJ5+rSDeHVqUww83huyahH1tJE/PDSpcu1lyOW8WRUKknXcqSWZVeTM6Cs9iCPTGH4rpeFcngdfz7/lDDbhIH+V2+zT/5v34zGn0Kt9gf1sZjIxT6D6weYKVKHzxzZMWfEslUy9U0qkHqrr7rr9pT1HfqDY4rqi4+tGO0+0VlddyyMMy1KolSm2l0YMhHQgyPjfDvynOtFsiucIMahTZF3FSAWUTAIg6p7YR9SmTiRw52KtTBMMwaOhKhhPxAY/InCSMmQXaUW2DMLONc7HMVL0kVNRuJ1lbQCZ0lhAMx6bTNll8yrUgVJdmnSqrJkCQIG59ML4pfBZ7O+LPQzSIt0rMKbrHewYeoN/hPyi1Ohrvweh/eBq/DlNe5Bgj9YzeVMrXpUyK9hI0JIOkbm47k7dI9cJnjvDK/02vRp06juKrkeGrMdLMWUwtwIYYeGd4vTpTckjeP2k2GBijzbrqMaYUEgboPMBtJ95u9/lgDqqaRtBzj88fOZOnv8nPxErOIcTPDeF0aGtEzUq7Umlmg1CxLAbEgKDqIsGAuIwMZznbMVkZAFpapkpMwbQCTa03F+0Y48+8QatnSzRamiiBFhJt38xb8jFRlUFsbOkKvWHXvJnbe5PrOyj/HDQ9l1cvlqq6panV6mfKyKV+HmV/uOFmVwY+yL+M1hG9GZ+Dr+/t0w3UL/wAZhYjJPrik4jzhlKBZWqFnWxWmpYz2n3J/pW64s+YqdR8u6UgS7wvyJ80zECJHzwr+LckZqm3lp6xEzT8w9RFmn5YhrrU9TJrrXQ4Vc/GEVX2l5e0UMwfU+GP+s460+fsnVGirTqhG94OisD6HS5JHXbpha18oyEqwKkGCCIIxw1eYLMtEx6bftw86dJOurc8iEPMPD8v7+VrJUpb6SStRPRleGZb+8B8e5rOG8Gr1r0aNWooMSiMyg2sWAgWI3PXFbUB643y1RkMoSh7qSD+BwZSa9PjtgTDLk+uY7uTOBfRaUsIquF1iZiJgSLT5jMTjPaBk0q8PzC1DZUNRT2ZPMv42PoTgD5f5kziiBVeoB9Wp5p9JaT9xwWcbZuJ8MrBadRKwVW0MpWXWGKoTZ1YAgR3AMHCvLIcFjxmSjWjUOx7xB6sSMtmYIxxK9R1x5pxaNymHmOr2d8TCZLMV2kohWw3MLsO0yon19MVre0zMCpPg0dH2Jafk87/0emIXIGUNXh9akW0NUrA0tY8jeGosbSFLOQGHVeukg1HEco1GqaVan4dQXg9QdipFmX1HY9QcSWgNYTNjQ002g+Z1/wBSp4zV+k5h67U0QuZK010qPWOpO5O5OID5eDIEfn8cW1amB1xDrMIwJXAmkdLWF244hZ7LOWqWYrNmahUiiwiiAffN0YzPkAFh1YH7N2vxmmrUm1uqwQdTmADMCSdpJj54QvKnHnyWZWqk6SQtRd9aTcRMahuD0IHScXXPHMT5mvUC1HagCPDSSFgAQ2nubm9xMYRaotBV+hEx10BawgcD74hjqX/WUf8A9ml/3Y9wpPEOMxm/2fT/AB+so/tif5GP3ivL+XzVHRUpwDcFfKyEjdYsD8iD1nCX5hyH0erVpJUWqtNzT12Bke8CsmCDKki0qcG/MftKKCouXQA3VajbjoHA2HcAz0+GFVSDVGCi7uwUEncsYuSe5uTjXCke9E0NbSeenpOwqMREYn8FyD1atOlTBLswA/aT2AFyewODXlP2dt56edp1qbK0q9N6ZR1tbZmBDSZtY9xg74RwrJ5PV4KhWNmaWdj6SZgeggemOZx0jjr1AyuS0S+a5fzyVWQ5WuWBPuUnYH1UqsEdiMF/JXL2cy3i5pk8NlTSqusuQSrOVUnykIpF95IwfV+NH6qfNj/0j9+IP+cVRT5lpkekqflLEEx8MCUZlIHEQ999qFT3gnm6eptQIqMxNy2837x8h2xAOXqhgbCDO5P+P9+DChmMtLaKJGozJIJXvpsdI3tOO9HhC1fMlxsZsR8fvm2PnrtFqqOi7h99pnNQw5MB+L8EbNiEWaw/gxIGoblSTbuQT1+OBf8AyXmKbwaNYEbg03AEbySI+Zw6jk1yimoCWf3UXoSR1O8AST/fgfzRLtqc6mPUk2G9vsj0G2NfwxraKdrjnP0+ko0+jNvtE4EBa3A82tjQYkxsyGx2Nn2/x2vg65B4U+V11KqjW40gKZ0rIJvszEgWFhG5nFfy5WPmpmxUyJMncyCTuRbBPTqEY0GuZ1xK30aocdYUg9uuNCwmJE9pv92+Fhzdx/Mowp08yFTqlMlagkBgWYX09oI32O+BhK5La9R1EzqJ8099W8+uFpXunq/DWcZLYhp7SuZvDc5anTQvpBeo6K0BrhUDAjaJa/pBEhV/Rlm0g9wT+3BUOA57OoK2pKi05pwaiqUEl/NqgfXJmTv6WG0QgkdrWMj5EbjCjkGaGj09OzYVBbv3hnyvyUc3lVqLWAIZlIdSbg/aB+yRuBjvX9neYQmwcd0I/U0H9eCn2VlfoRCzq8V9fxhY+WjT+OCetxBUMHbqe378es1y0gGwgD4z5vV6Cs3OFBHJ++YDcI5ZqUxdGF+owdcNy3hoq7dY7HFfW4mSbWGLTJ1tQnElXi1eqsNa9v1+UVVolp9oHMWXOnsvepVetkisOSzUWOmGN2NNj5dJN9JiJMGIAGeFezPO1HHjp4FIXeozIYXrpVWOpu0wMPhjjxxIiJnpjSGocDEbiLnw1QBEXSigKq9lFgL7mOvU4n5nhX0/KrTKLNIkJVB86Gx2tKEEArN4BsQCL/M8vU2JKlkJ6CI+6J/HHbhPCTQnzap9I/CTfHmdSJc167Rt6jpElxPJVaDmlXQq4v6MOjKfrL6/IwbYraqA4bHtZ4pQp0Eo1EWpWdgyg+9TQEF3U7oWjSO8neMJ2qyloBO9p39PnjwJKzTo13mJ7Q5/eeVqYmMT6zgpJPmmD6zN/wAL455TIvUcLTVqjn6qgsfuGGbwj2ao+VC5ostZmDzTP8GI9wggqx6k94ANricDrDs1C0ZJ6ntFZ4i49w0P/COh/tNb+omMwHER/dR6RQAzvjCuNFa2NhUwWYnKnrGxyFzS+ZomhWl6lISrwzEoog6iEgQJ87NckCMX9Zj3ws/ZtxOnls14tUkLpKiNR3gTCqZjsY+OG7kauSzV6bIx+yGZD/UkEfdglOO0nceWc7eJSPmdO/4445ioD0t93zGDNOHUgQwRZGxjb4TsfXHLifDUrEFmhhvtJHaD8d8ELRnpBXULnpA7LoNxi44LVZXkCQbEdx+/HDjOayWWK0jWCuPeBliLD3tIIU+hjfF7wnJKNLgqymCpUggjuCLEY61ikQ7X9jJHXp8ZT8YcVMw0bIAm9pEloG25if5PpivqJHT8ccWqspINmBOoeoN/xBxS818bNBfLd3nTOwgCSR1iRb1whRngTQGKqxk8AS+4Pwv6RVdls4S3YyRv2Nt47/KwbL1KdnUiPQkfI7HCcXilY6ia1Xzbw7AGNvKpC4vOA8+ZzLQit46E2SsS0b+6+rUovsSRawxR5DAcTObWsX4GRLXn3gBoNTrFmJr6tQYAaGULAEdCp638p74EqbR8cP3jPBKObQU6ykgGVIJBU7SCPmPhj53zFQix94HSw9RY/qxPvImlodXvQh+oh57Oqi5k5rKOSFrUCdpClSqhoP1h4kj4fDFhR9ljX1ZtQZtFEkEes1BB9BPzxv7Ncu2XyNTMU6D5itUcrpVkXyoJUAuRA1MZgMSSLGLVmf514yKkDJmneyfRqjEg7Ak3JA6jTvtjxG7kyG7VWpc2w4+nYRicrcuLkqTU1dnLNqZjCyYA8oHuiB3J9ccuOZcppIJi4M98bcocUzOZol81lTlqgMQZAcR7yq3mS/Qz8T0tc9Q102XqRb4i4/d88Qa/SLfURjkdPv4yE2sWJY9YJrWIsRfF1wDMXK+k/jin8IT69QemLvgNCzP0J0j5b/j+o4+c8MQnVrtHTOfv9J0niTeI55KFNqlQwq7972AA6k4XnGOZ8yyVK3nShTAlaUj3mCrqciSxaBNhfbuc8Z4HSzOnxgx03UBiBfcwNzFp3wH+12o1LJUaFNCKOoamuQq0wBTQkzcs0i8/ozj7VGVR0yZFZQ9zhS2F+HU/xPOROe1qU6iZpqVEUwgpldUwZBmS06YUzYXM4HOYefK7E0/Fsp3pjSDHXy3IO8EkXwJZCoppV01aXPhuh0i+lirLqny+WqWsDOjcRerLXM746DjmbdVddYyF+HwGB2kjOZhqjFmJJsL9htgo5A4Dl867K+YqUc0hV6OkIVIW8ww87BgDpkW73gUQ43pVzTdXQwysGB7EGQfvxwsTO2V7h1n0ambFJdMKX+uUTwwWG50yYk3iT8cQs3xItYmB2W0/EzMYhcPrvmaFKvAPiLJCarEWgyJJgCSBEzFoJwZOo86abfEjT92qJ+WCUL1MlVFHXrPJHpjMZ/kfM/Y/51/7sZg8r6xvseoi44tyJUoIC6sP5Rg/I6SQMVVLgMAzv0M2F7264cAz4zQSojAoRKlTIMx1/C4EGcSMtllBkQCBYgDHNw7iTr4kOhrzA3kDlUNUFWok0kkiZh26D+UBuelgOuDmry1li2rw9LatXlJF/QbD5DEylVaQCR2xtxVqopP4AU1IAXVsJMEnuALx6YWzsTxxAfVtYS4yPhBTnXmmrlnFOiCjLDl3CsHUggAC9pBk2MrtFypeJA1KjO51O8lma5JPU4I+KcWq5jT4zBmVdIYKASJm8ATvaw3OKOsd53wbVgLPodLplRACBnvKoIRYH5YL/Z9xrOpWXLUDrRmDGm0FY3c6iJpiJJI69zuORCknpfD15S5Xo5GnFMl6jgF6rCGbrGk+4v8AJ++TicrEa1q6QARnPbtNuYeBGuQ9JlDgQQ0hXHSSASrDvBwFc4ch5qqlN6Qpu6kgorgHSYuGqaVmRt+PTDRxrUcKCzGABJJ6Y6rbTmZH9Q5r8vtPn/Icq5uo2gZWvIMHUhQDp7zwv44kca5WOQNN8zUQ1GM06NLU0gbtUchQqgkDSAxa4kCSHllM/Tq6hTcNG8H8fhhW+1zLsubpuWlXogKI20M2oD/iKfmMVVajzSAOnwkzZXmVA5/z+vxDXBgzo0L4fwIABK/OfXHLl3iGQzGdd88mgVWLLDkUlYksfEazBSbC8Cb9wMcTcaY6kzH5/NsVoGCuROmI2l3AO04zPqKpw1DQ8KmWp048vgNoIB+yV7z88fO3MuVoUK7LRfMMyt5vHpBGB3J1eJqYzG6r3+OnCeO5rLsjUa1UeFdV1MyBZuCk6dBJuIi/fHnNHHnz2YevUAUtACgkhVAgKCbxufnicDE6AQcxhcp+0ehlaRpVqubzXm8tQ0kELAt5q5cgGTf8MMPgnM2VzdqFZWb7BlXsASdDgMRfcAj1x8yo2JdHOOhBUlWUyGBIYHoQQZUjuMd2AwggPUz6K4/xHL0Y8Smr1GHlBANu5JG34nErgOaerT1MoUTCgCBA/P4YEuRuL5biC6qyg5xF/SAhtLAQA6j3bjTI3Bm0YNkZgN/wGIVqcW7icD0H+552rC7QOe5/ibZmtoE7k2A9f3YEvaDwj6blDpk10vTp6yFJ1LJiQpfQG0lvtEdbE9UFjJ+Qxr4eHbiDEg4OYi8py/n8qDmDlDoVTq8VUZSuxlC0m4BtcQDgfqpUdySGLsZ23J+UfdbH0qtBWlGUFTeD0I6g7iZ/DELM8r5ZpJDKP55gf1p/HDlYEcypLl/7/f6z5xeQbyD64606LMQIwzc5yfqaUhhuJGlvmNpiOvfHXKcjVHMnQJIklgSI/kqZO21sN8tR3lSW6c8izI9J15Q43m6eWVUyq1KVPyyC4Mn18wBkzEdemDrg/FPG1A03psu4bb5G0/MDEjh+UWhSSmnuqInqTuSfUmT88cOL5tVplDXWjUqKwpkuqtIG66u3fpPwwolT0EitsRycLj6yfGPcIv6fV+3V/rn/AL8eYPyfjL/7W3+Qgnl+LV6YC03ZV7LPX9ZOHVyRma1TKqa5DVASsiJgARqg3a9+v68A/sz5STNg1aylkU2kkbbRB83mHW1jhqZXg60ZFJQAxkwTv8za2DtYYxPnypzkCVHHuNV6TrSymWfMViJkqRTpg2BZrAk3tqHx6YteXFzok5yrRZjtTpLGi/2vrduvxxJcCmpqVWCU0GpmJsAOpPTCaq891mz1TM02ZVZgFpsSRoFlVhO5FzHUmMerTzPZGB8fvpCBKjOIRc58tvl3aqoLUC06puhY+643iTAba4G+AzMAHvuPl/fY/ccPjhHEaeby4cAFHEMpgwdmUj82IPXAq/KtGlVrCn/A1U0tTYkwQZBVpmBJF7g3Bwsuw9lp9Bo/ENy7WGfjBXkbgVLNO5ruBSohSUmC5JsD1CWvFzIA64cKVUCyNOgCBpIgAWtFoGAzLcPp0gfDRUsB5QBMTE9Tud++IXHONtl6LqP/AFRE9jtPxj9WFucDJhXUPqrBg/l6Q1yXGqFZzTp1AzgSVE7TFiRB+U4GOdM2zVfDEwqiwNpN7+u2Fnkc4UIufiDBE+vb9+GZxjNUjk6WaZ9bvCFtKglrkghYEqQdvTpGM7Wh3p9mBrNANKQynIP7ygyD1EcOhKsu39/cemDSvk6XE8sFrBlKtMqbqwHvLIMghtj6jpOAZuJJB03Pb9uCWnzAnD6WWWojE11erUI3Ww0QvqSF+ROJ/DPO8w9hM2zG3mVtf2UqVtmTr6lqIK/Ia5H3nFUvscYS1XOoqLclaJsBc7uAth64a+VzC1FDoysrAEFSCL33GFr7U+IMK6U5OnSAIJiTLEkd9h92Np7nxzD0emF1mzOJccuZbhtGhUy2VOp66mm3ihtVUsCqqzaQoWTsIAkn1wiNNr79fj1wy+SctVqZ2hcwjBy0bBZJt0mNPzwMe0Kg65+vropRJckBFZVdZOmqAxMlouRAkG0zj1JLZzKdfpq9NYFUk5Gef/IMxiblsrrE6gL/AJ645UssSO2OJsY6+mKVAHUSHeO0ZXsnzKUM14bAn6Qvh6gdmHnWR2OmJ3Bj1w32pEeox87crsDmsuGkBqtNTBZT5mCyChDAiZBF5jH0hOFahVyMQC26R2bvjVnGK/P8ULHTTaFG7CDJ/knaPX9UX4VOJ1VViIY6bSOoG8KJPwGFiliIsuBBf2kLxKn+nyuYdaAAVlTQhQmBMnzVA1vgekYEOW+dcxSq6M4zVKcGS8ak2gqbawYjTfeR6w+a+dMxnB4blRTXoqldXcmSfu6X7nAqDO+KFrAAB6wTlgfSPrgnMuWzLaKdQF4nSYB9YE3Pp8+hwQaRhM8j8BqLWSvUoVSEqIV8h7zqiLiP23w4q7PobQFZ48ockKTFtRAJAnsJwDrg8RIxyJPyoOkmDE/n9uAn2jcMXyVxJZjoJJmBplQLWB0sfifXHGpypqV8zxTMmstPzeGsrSSOgE7SYEBTe5M4K+HVMtm8sEp6XoaQmkH3QANK91YCI6jHsbfaBz68SzTWiuxWPaJ+G7/n7sZhnf5h5PtW/wCIf3Y8wXnLN7+50/H6D+YEHnytTQ08vSo0E6aVLEWjdiQbAfV6YqjzPmzU1nM1dXoxA/q+7HpGKlhjjmiwA0jeRJ2tv8TjNXfY2ByZqNXpdJWXKAAfDP5Qm5k5op57LIlWtXNRXJZadNFp2ECQXmoQdiSOthM4Dc5l1p1CquKigKQ4BAYMqsLG4I1QR3BxyVdIgY41zjaVBUg9RPiHfzHJHAMevsrpsMgWk+eo5UHZYCr37qT88T9criq9jz6sizf/AFmFugFOlH6z9+CPiXDbA01v1A/AgYid97lpdpwtR2E/nKsvgP5vps4UC5/v/vwS16mmdUgi5BsbX232xY8v8OFTW1WmdJUpDqQTJBaxEiIF/wB2OOARzNau4af/AJDE6lHcT3thq0+I5c8Ky/0mmGVlUBFIBYr5S4I06WkEtGxJHXFBmeQ/0tQePpp04L1GAgLY3m2oKZ6C3wxSczZ+mfCpZeqr0aK6EAVlIm7MSbOWYyWBG3ujB1VBjg9JF43rkNais5PWM3l/g2RKLVoUlM3lyzlSNwQxIDD4euAD2sZj/T1Eny5dBHqXrNP3Mv3Y4clc2/Raumof0TkBx2PRx6jr3HyxXe0TMh+JVmXTBWnpZWDB18NNLyN5BG89ugwfkCt+Okw67vMT2usj8I4zVy7aqNRkJKlgDAbTMBx9YXIg9zg2yPG8lnqiNnKSrWaqKKqHOj3ZpufMD74ZJ6EpO84WGr1xmW3vgmrDdY6u1qzlDifSWSydOiumlTWmOoUAT6mNz8cKH2tcu1KeYbOTro1SoNr0mCqoU/yTpJB72N4n3gnPmaoqqPprKsBDUkMIkXcXezfWk2HbB5R5yyVag5qsqrdHpVIZmBG2gTrUg/rnbCAChhhjYcDkxGmoPwxwKjsL4ueO8Pph/wDQ1rNTMwtXTqHaNO6/Ez3xWUqWoagfvxVmDbW9fvDEzKtpMxt6kfAyLgg3+WG/wzmKpmstR1DTIIchp16ToBPaSpJHqN8KKnbB9yHxuiQuUrUWN3NOtTDFxMsVKqpYjVJBuL3FpIMRnJieSIY0ot+TizzPCyPcMjs1j9+x/DE7KcOSldQZ+0TJ/u+UYkOYE9sKa3niMFfHMX/Nns3p5imGoBKVcSWiQtQkz5uzesdcBvA/ZnnRVpvWQU6asCxLodiOzQB1+GGzns6Gm+mmtyTYWvJPQDCj5qzgrZh2FU1hPlcg2G4UT0WYtYxOFvcUGTLtBoRq2KhsADrjP39Y3a+fyWWUI1WkoW8awWvuYBLSTj3hmcy+ZBNCqHjcDcfFSAQPWMIrHicTOXZHCI5BstQal+YkfrwhbWZsTUv8GorpLlzx8OPlj/7DD2oc3o6/Q8s2pQ01qg2JUyEU/WhgCSLWAvfFDyFzA2WzCt9RiFcfySQCfiNx/fiu4hxRK7VXq0aYdwSrUgU01LHUQDDg3BDSbzI68OWGX6TSLCVV0ZhAMgMCRBsSdo9cbCKKwVbpPmSpfG0c9p9KaR6/djMddDd/xOMxmSjIi9pciZBWBatUYTOk1Eg+hKqDHwIxE9qHEaFPIpl6ekaqi6VVbAJc3iAbjrJv646HiSFtK1KbN9kMJ+6Zxu6lzGnUR0iYPqIscUV0qjbhJr/EtRdxZyIsMlwKtVpipTQsC+gKAdRMbgRBWbTO+NDyzm2fSMpmC06f4Gpv8SsD4kxhuDIVX3ETvqt+vHTnipmTkl8F2DgjxTTMErpaYIEgFtJt+rDnuzxgQaixySMTThWfynCMtSytWr+lC6qiqC7a3u06RAE+USRZV+OMo+0rKEElK6kbDSpn7ngfM4T0XxtOFeUO88b27Rv1vaDw+oumoKkHcNSn+yTi74fzZlK5inmELHYNKE/AOBJwgsS8sTNseNInDqWAjZ9qecCZUJ4oR2aRTgk1ACNQsfKomSSDMAYTWs4NuPceepw9KD09RVlir9gDYHsT7t7R64Brg4fUpVcGIssWw7hNC18c602PbG+NguDMENg5nOk84kIIIOCr2c8v5bN1atPMLJCBkhypkGGgD3rEfCNuoKM5yvwrKEiqK7sBIUuSbzDDSEB2IufiMIZsNtl1SNaPZEXUTB+WNV1FmYAkGANN7CbmNrycWHFa+XTUUp9W06mLWNgN4JAO4HTuMDOXzDIQRNukkdPwx4jB5mhp6X01gdsZhHQrCRPUYgcYUK2tZ0vduwPf0n9/fDu4lkKfEeHoKIVdVNHoar+GQBCyJiwKGJ67xhWcR5WzeXP6ShUK90GtfvUmPnGBFgbgy8vVq0Kt7JgwKwOCPkPK1KueoGkD+jYO7LsgHVriJ2ibyd74pzllpsVNLzTBDgyPQgi2GDydz2mXy/hVKLHQAKZphRqA2V9tp969uk7+YHHEifw11GRzGniHm6ZcaQRG5v8Ad8sKzKc5vWqAVNWrY3FvkABHwGLqrxEIpbeIPljuNvkZ+WBNG3kmZj22Z27D9/WEXMfAjXyr0qZUO2k+bY6SGjrG2+FFxDg1eixWpRqLG/lJHxDCQR6zhh8N5tLELqYTtrgie07i3ri+p8daLhT8JH78IfTl+RNHQ+Nf0ilNvB5+8Zil4JwCvm2ikhge85sq+hJ632F8UfMHCamUrvSqkGosSVMqQQGBFhAgi0DD4fjp+x/zf/HCp45y9m83m61V1pqHcHUCANMBQQsliQqiQev4O0lQrYloPiHi/wDV4A4A7c/r6wMbbG3BFZszRVQSzVEUDuSwA/HBwfZ3UqvUFCpTAF0WqWkraZdU0yGMbCRBxI4XwmjwfMCtm66VayKfCoUJZpcRrdmCimApMTvMiYg0XFWGAZHTZt9sR1/SB3GMwnP/ABWr/wCzUf8AiP8A9uMxJ5bT3mL6xZ0G6dr/AAw5fZXxurXo1qdWoXNIpoZml9LhrEm5AKWJveOgwmaR3M/4Yd3s75f+hZdqlU/payrUZRsiICVEz5mhySdhMDaSTwas5hBUkY0Ut0wC8c56q+MwoBQgjTqUE7CZuQLz+GB7iXMubqiGrNH2UhNr/VAM379u2HClpVvjL4nwWhmBFWms9GUBWHzi/wADOBLOezl5Pg1aZBNvE1KQPWFb89sUNHmjNqZ8d23Pmht7n3gZv/dgp5a5wao6064HmMK4EeY7BgLQTYEC3WRceNTgcRb1I5ziVGY9n9ZKgRa1FrST5x/0mbXxsnJddTvSIm5DNb19wHDEqUpvHmxx+hufqNPwI/uxFZdapin06Tty1kESj4RhiBDyBDz3HUehwP8ANXs4pVj4mU0UXi6RFNvUaR+jb4Ag9gZJM8hligubnfsP3484xxBctQq1392mpa25OygSQJLQN+uCrsfr3hCpAu3HERvE+TM5lzD5d2H26YNRTbut1/pAYgNwqsFLeFV0qCzN4bQABJJJEARi+yftOzyAioyuReRTXr0tFuxxbcz86/TuFEUwwqSgzQ0sFpi5BDXBWo9MKBP1oOLTY69RFnRqSMGCfLXEqlDN0vCHiQwYoDGoqrj3vRWbbeSPXHfm7nGpnNMgKVkeQmCCSdjJm4Ez02val5czYpZmkzAlNYVwDBKt5WGxmzG0X2xCzVDQfTof1/HC2OfamtSoqT2B07+mczwknfHhx7OMnAAxnB6xg+ynmpqNT6LUM0X1MtpKNEmDqAVLEmxv2ucOUHtj5dybw6mFNxIbY+jenfH09lECoqhVUAABU90W2Ww8uFsO8luUDBgnzvyQucPjUiqV48xaYqACBqIBIYAAA3tboMA2Y5Dz9OdNIPHVHQz8AzBvTbDZ45njSTygknr2/P7MVuR467RqA9bbydt8Q2+KV6dtjZ+kqoe8JlcEfGV3KnIaZfU+ZNOs7AALpJCQZMMT5ibX0jbA1zTQKVqlPoGsBtB8y/8AKR+OGtTqahNx3Bwp+Yq85yqje8arQD8TH4YsV9wBzxBp8y0XHvtPb9PpkfnBp80ENziTl/aE8Q9BGvYh2W3SRDSfUEfDFLnKys7Ee7Nj6YpyIJHbFKmYbKD1jT5f5jpZphTJWjUYwqux0sSQAFfTEmbAxPScFg4A4I1Mo+BJ/YMIlNvl+fhj6NybmpQoOZlqVNjJkyyKTJ6m++BLkQq6KyeZDyPD1pOH1GRPoL9PUfuwF858nVa2YevQ0v4hBZZCkEKF+sQCPL364PalE9JxVV+MZZGKvmaSsADDOBYxF9jYzvYXNhjwznMq8ivbtHEWX+ZGe/1Df1k/7sZhm/5eyv8AteX/AOMn/djMFub0i/6Vf8v2nz9TuCDthu8R4tVzHDKeZQ38PRUm5gVEV2tAJ10puNmOFzy9y9mM1/BU/JJBqtZBG9/rEdhJw58hw2nTy65eNVNU8MyPeBEMT6sSSficczg5gKDzFAht+fztjIviRxjK/R8xVogkim0AnsQGWfXSwxHWrNz92LAeIwGbmnONKggb9/l+d8dS1v34iZo2N4kG9zFsFmHmPujqKIzAB2VSw7EgFh8jOJVJyCIuNowO1eYdRikJUCA+4PqBuRHX/HEWrXZxDMz97mD8toxklwZcmjcjmHIGFJ7YOJM2ZpZf6lNBUju7lhPyQQP5zYIH4nWp2FVwN9w39sHADz9nalTNCo8S1JVDC06S14vBhl9MMoxv5i7dK9Y3doOaLkHaZxY5HJFqeYXXUjwDU8NDAqNSZSNdjKqGd4t7puN8VgqbycXnLGa8POZRh73j0wPgzBG/5WOLnAKmSHgyv4ZklSmtcv59U0UUgmUIPiP2TVYCPMQegOInGeKVMxULVNAMWRFCovfSgsJMk9yTgl4zWFbNVqtod2K9tMnTb+bGLblimlZ6eXdKYVmIDFASGOphqkwwLeUdRI3jE+3jM2H0uKw3fv8Afwi5aiwUEggG4PfGU0JBIBMCTbYSBJ7CSB8xg247wdndig10wSE0i8C06QSbxNuhA6Ylcvcs1XpGKVTSW6o0HTA3IA3B+Y9Lc8oesA0quCTxBLg+UfWHUlWUghouPUYf3KVOsMsnjsS/SVCkLbSIAEQPScAKUaOSqBqwBZYIog+Zto1ESqL181zEAXnE2v7SKoMijTjsSx+FxF4t+Yxy0DGFnn01lwHlrx6w8z+VZyGUiR9VhY/G1iMZk6JVvP4YJsmnfck6QQO/Tthep7U6gGk5emz9wzAenlgkn+likq8QNd2q1RLsZJI+YAnZR0GMuyhFs8zv84dWguYFH4A/P9j+8u/aJxatSzfh02amNCVCQxGrdZsbgaSL/dgDz3F2qMajElz1m++874tOP5t2yxpgBlDBrgEpaG0k3UEAAhbHA/S4SfBNZmhY+y4ANxDFlAJJH1SbyN7YsVlZcmFedQmNPWB7pyfUfM9JCrZhiTMfLHN62oyVAsBAECwj7zFz1OPalAgAllgnYMCR8RvFt9sa5nLshAYESJHqDsQeo9cPE+fZSOCIYezXhVHNZ0JXAKKjVNBiHKlAFI6r5yxHXTG04YXO/NHh0Vp0j5qgYGxlYOnymbGVYdY9JGFdyI7rn8vo3ZireqkEuD6BVJ/ojBD7ROHmnmEqX0VVMbmHBlwJ90HUGj1b1wSKC/M6jYHEoK2ZdgdbE+hJ/b8cRfDvbbtt+RjoQSPh+flj0D898WgRoM4eAMZiVA/JxmPYhRh8qj6NlqdCoU1Ip1aNpLM253MG5xPqccpruRsTH5+OFxVzWaqsWSjXY7eWlUPx2XFQ2ecVWFUsrBirgzKkGCCN5B6ekYR5SnvIPMshT7QaVLWlam0VKlnHQhQBq9IEA/AdjgRoth4cG5cybUKJZKeaEF1qugOrWBMAyAth5TMEfavha8a5FzeXDstPxaQY6ShDNoElWZAJ90CbbmMAly9PSUgMBzB93Fu+OaISd8b08nWd9K0qmobgqRHaZA09N8EfCOW1Qo1YrUIMmlspj6rEGWHeI+fVF3iVFXvGewYScOyjLSoar66FNlN7woU79QR9xU9cSoIi+CFc1SzaBCCjm6mB5SOx7HYjqJHbFPmqLU2KPYg/JvVT1G/wxKlqWe0hyJvaS8OoU9RNAL/sxQcz8HFdYUaXW6NNpjY9gfwj0wRUY67jHDNlAZOHA4PEpYBshukUmayNWmwV6bqSYA0zJ7KRZv6JODP2f8vVT42ZrUmRKVCqaZqAqTV0mGUGD5QGubSR1FrXiHEKdFQzsEQdD19AoufgB3x7ypxw52jn8vRpEqaDuNRGouylAqqJnVA3a0euG+azDGJl36VE/wC3MDlHux2AxZZMKBefztiry9Oo1UUgsPOmGBEHrqESIGD3I8FRKRRlpuzXLlZYSoHkaxVQRIH3zMYeTNa65UHzlclTytBvBgD7sF3MPM9PK0kSl5iyLoP2UI8rEdyNgfj8Rj/IpGzmen7Pjij48DTQXW5iIv1uOhECPS2BdQeT2k2yq6xdx/KWXDuLZaW10lZ3nUzyWJYyTM7zio4plEVwFaFOx3373xSarzjtTqXnABgZppWFYkGEtP2fVmpCvSqLWmT4Y8rWJ2JMMYAMW7X6jtWqUJmQQSCpBBBBggg3BBBBGHDyFXFTKhl+0ZEi1gPzPbGnOPKNPO0n0LTp5izLU0qCxAMK7ASUM3PwPTEtiDdMtfEHpsZHGRmJ/KcQQuoqsy0ifOyqGYD+SpIBPS+0zfbDJzHtC4dlsulLLhqyBdIphSABcEVDUABnc2aZJO+E7maLIzI4hkYqw7MpIYfIg45A48qgQdSReQSZJzmYR6jslMU0ZiyoDIQE2UGBIHwxIyiVM02Xy2rZyqk30q0MfiF0u0T9Y4rQcGvJnCqIo/S6oPiLVIpAkgQqqdUDfzMRe1jbDaxlpJq2Ap5hlyzyjSyZLhmqVSI1tbSDuFUbTFzJPyxK5wywqZOuCslUNRY3lAWEfIEfAnFcOakCAz7ov3Nv2nHLJ83qxHaD+uB+GKPLbOZkC5MRbeLYXtjulX7vXHXmLJstas/0erSQVCglGCqwvpkiASBqC9j2xCVo/O/zxQrZjc4krxl/Ix5jj9IxmCzO7p9LZncY+XeJfw9b/e1P7bYzGYi0vUzl/SNb2J/xOt/9w39ing44l/Av8MZjMR6z3bPkf2jE6CBWZ6fnpiD9cfP9mMxmPkE6Thl7y776/EYt+c/4Bf8AeL/ZbGYzG34R+G3z/wBCV6T8ZfnKV8Q+I/sP6jjMZjdo9+Xa78AwL9o3uUP5zfqwT+wv+Bzf8+l/ZqYzGYOzoZlJ7glxzD/5i/8AuB/046DcY9xmCT3RK19wfKcqn7MAvN3vU/gf14zGYM+4ZRpvxVlIOuMo/txmMxMs3D70bnsv/ir/AM/9mDAdMeYzAP70+Z1v47fOIL2k/wDmea/nr/7aYGcZjMcj6/dEwYKsl/FKf81//cqYzGYo03v/AJSPxL8IfP8AmVub2+QxN5Y/jGW/39P+2MZjMXt0MxRGb7ZP4hT/AN8n9mrhMjpjzGYj0/uzQs6zMZjMZh0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://www.wallsave.com/wallpapers/1366x768/fabric-color/477675/fabric-color-abstract-swirl-design-hd-widescreen-high-477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4251325" cy="239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65163" y="381000"/>
            <a:ext cx="7793037" cy="1081087"/>
          </a:xfrm>
        </p:spPr>
        <p:txBody>
          <a:bodyPr/>
          <a:lstStyle/>
          <a:p>
            <a:pPr algn="ctr"/>
            <a:r>
              <a:rPr lang="en-US" dirty="0" smtClean="0"/>
              <a:t>All over pattern</a:t>
            </a: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0"/>
            <a:ext cx="3810000" cy="41148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Appear </a:t>
            </a:r>
            <a:r>
              <a:rPr lang="en-US" sz="2400" dirty="0"/>
              <a:t>the same from any direction you look at them</a:t>
            </a:r>
          </a:p>
        </p:txBody>
      </p:sp>
      <p:pic>
        <p:nvPicPr>
          <p:cNvPr id="32770" name="Picture 2" descr="https://encrypted-tbn2.gstatic.com/images?q=tbn:ANd9GcQjG9YxtGT89J59PK7emehCpWtQRqrlWoCltSJOBji9vxhE_1xd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389327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180</TotalTime>
  <Words>293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Pattern</vt:lpstr>
      <vt:lpstr>PowerPoint Presentation</vt:lpstr>
      <vt:lpstr>Benefits of pattern</vt:lpstr>
      <vt:lpstr>Sources of inspiration</vt:lpstr>
      <vt:lpstr>Realistic</vt:lpstr>
      <vt:lpstr>Stylized</vt:lpstr>
      <vt:lpstr>Geometric</vt:lpstr>
      <vt:lpstr>Abstract</vt:lpstr>
      <vt:lpstr>All over pattern</vt:lpstr>
      <vt:lpstr>4 way arrangement</vt:lpstr>
      <vt:lpstr>2 way arrangement</vt:lpstr>
      <vt:lpstr>1 way arrangement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</dc:title>
  <dc:creator>MaryLynn</dc:creator>
  <cp:lastModifiedBy>Housley, Emily</cp:lastModifiedBy>
  <cp:revision>7</cp:revision>
  <dcterms:created xsi:type="dcterms:W3CDTF">2014-02-28T18:19:30Z</dcterms:created>
  <dcterms:modified xsi:type="dcterms:W3CDTF">2014-03-03T18:31:01Z</dcterms:modified>
</cp:coreProperties>
</file>