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9" r:id="rId4"/>
    <p:sldId id="264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C5701-96A6-437C-B26E-69A89389F71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FBDC5-C690-48D0-9CC2-3A773E37F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FBDC5-C690-48D0-9CC2-3A773E37F6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5A8F39-25D1-49A5-93AF-38A5CBCCC59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B8A2F6-35E6-4E40-9D0B-13910B8C13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Children</a:t>
            </a:r>
            <a:br>
              <a:rPr lang="en-US" dirty="0" smtClean="0"/>
            </a:br>
            <a:r>
              <a:rPr lang="en-US" dirty="0" smtClean="0"/>
              <a:t>Are You Ready </a:t>
            </a:r>
            <a:br>
              <a:rPr lang="en-US" dirty="0" smtClean="0"/>
            </a:br>
            <a:r>
              <a:rPr lang="en-US" dirty="0" smtClean="0"/>
              <a:t>to be a Parent?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Davis</a:t>
            </a:r>
            <a:endParaRPr lang="en-US" dirty="0" smtClean="0"/>
          </a:p>
          <a:p>
            <a:r>
              <a:rPr lang="en-US" dirty="0" smtClean="0"/>
              <a:t>Child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Married</a:t>
            </a:r>
            <a:r>
              <a:rPr lang="en-US" dirty="0" smtClean="0"/>
              <a:t>-Child deserves a married male and female who are stable, responsible, committed, respectful and loving to each other.</a:t>
            </a:r>
          </a:p>
          <a:p>
            <a:r>
              <a:rPr lang="en-US" b="1" i="1" dirty="0" smtClean="0"/>
              <a:t>Financial-</a:t>
            </a:r>
            <a:r>
              <a:rPr lang="en-US" dirty="0" smtClean="0"/>
              <a:t> Do you have the desire to work and do whatever it takes to support a family? Can you handle a job and child at the same time? Where will you live? Can you budget?</a:t>
            </a:r>
          </a:p>
          <a:p>
            <a:r>
              <a:rPr lang="en-US" b="1" i="1" dirty="0" smtClean="0"/>
              <a:t>Emotional</a:t>
            </a:r>
            <a:r>
              <a:rPr lang="en-US" dirty="0" smtClean="0"/>
              <a:t>- Are you patient? Can you control you temper? Do you have realistic expectations? Do you like children? Do you know your values and goals? Parenting is full of selfless acts!!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Social-</a:t>
            </a:r>
            <a:r>
              <a:rPr lang="en-US" dirty="0" smtClean="0"/>
              <a:t> What activities do you like in your free time? Can you do these activities with a child? How much of you social life are you willing to give up? Will you miss free time and resent your child? Do you like playing with children?</a:t>
            </a:r>
          </a:p>
          <a:p>
            <a:r>
              <a:rPr lang="en-US" b="1" i="1" dirty="0" smtClean="0"/>
              <a:t>Intellectual-</a:t>
            </a:r>
            <a:r>
              <a:rPr lang="en-US" dirty="0" smtClean="0"/>
              <a:t> Who taught you how to read a book, about sex, your religion, your values, to trust, about honesty, to be obedient, to have a hobby? Are you ready to teach these things to a child?</a:t>
            </a:r>
            <a:endParaRPr lang="en-US" b="1" i="1" dirty="0" smtClean="0"/>
          </a:p>
          <a:p>
            <a:r>
              <a:rPr lang="en-US" b="1" i="1" dirty="0" smtClean="0"/>
              <a:t>Physically-</a:t>
            </a:r>
            <a:r>
              <a:rPr lang="en-US" dirty="0" smtClean="0"/>
              <a:t> Are you preparing your body today physically to have or create a child? Optimum age for child bearing is 20-35 yrs of age. How do you take care of your physical and health needs? Do you live in a good/safe place to raise children?</a:t>
            </a:r>
            <a:endParaRPr lang="en-US" b="1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View the following pictures? </a:t>
            </a:r>
          </a:p>
          <a:p>
            <a:r>
              <a:rPr lang="en-US" sz="4000" b="1" dirty="0" smtClean="0"/>
              <a:t>Are these parents doing anything special to make the child smile?</a:t>
            </a:r>
          </a:p>
          <a:p>
            <a:pPr lvl="1"/>
            <a:r>
              <a:rPr lang="en-US" sz="4000" b="1" dirty="0" smtClean="0"/>
              <a:t>What will you do?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ticle-1163338-03FF775E000005DC-782_233x36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219200"/>
            <a:ext cx="291311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  <p:pic>
        <p:nvPicPr>
          <p:cNvPr id="5" name="Picture 4" descr="children_1369602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2209800"/>
            <a:ext cx="5003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4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235234"/>
            <a:ext cx="6477000" cy="473900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ent_e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200072"/>
            <a:ext cx="7086600" cy="482849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To understand them- how they think, feel, and act.</a:t>
            </a:r>
          </a:p>
          <a:p>
            <a:r>
              <a:rPr lang="en-US" sz="3400" dirty="0" smtClean="0"/>
              <a:t>Why are children important to society?</a:t>
            </a:r>
          </a:p>
          <a:p>
            <a:pPr lvl="1"/>
            <a:r>
              <a:rPr lang="en-US" dirty="0" smtClean="0"/>
              <a:t>Future leaders, family, scientists, doctors, caretakers, inventors, etc. </a:t>
            </a:r>
          </a:p>
          <a:p>
            <a:pPr lvl="1"/>
            <a:r>
              <a:rPr lang="en-US" dirty="0" smtClean="0"/>
              <a:t>They give us a purpose. </a:t>
            </a:r>
          </a:p>
          <a:p>
            <a:pPr lvl="1"/>
            <a:r>
              <a:rPr lang="en-US" dirty="0" smtClean="0"/>
              <a:t>They are examples of lost qualities like love, ethics, humor, fun, play,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study children?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300" b="1" dirty="0" smtClean="0"/>
              <a:t>Do you feel that what happens to a person in early childhood impacts him/her for life?</a:t>
            </a:r>
          </a:p>
          <a:p>
            <a:r>
              <a:rPr lang="en-US" sz="3300" b="1" dirty="0" smtClean="0"/>
              <a:t>As a group read the scenario and brainstorm how you think the person highlighted in the scenario would be as an adult.</a:t>
            </a:r>
          </a:p>
          <a:p>
            <a:r>
              <a:rPr lang="en-US" sz="3300" b="1" dirty="0" smtClean="0"/>
              <a:t>You will present the scenario and your ideas as a group to the class.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Scenarios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As a group unscramble each sentence</a:t>
            </a:r>
            <a:endParaRPr lang="en-US" sz="4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Child’s Bill of Rights word scramble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The right to loving and secure human relationships</a:t>
            </a:r>
          </a:p>
          <a:p>
            <a:pPr>
              <a:buNone/>
            </a:pPr>
            <a:endParaRPr lang="en-US" sz="800" b="1" dirty="0" smtClean="0"/>
          </a:p>
          <a:p>
            <a:r>
              <a:rPr lang="en-US" sz="3000" b="1" dirty="0" smtClean="0"/>
              <a:t>The right to proper nutrition, healthful and safe living conditions, and appropriate physical and psychological care.</a:t>
            </a:r>
          </a:p>
          <a:p>
            <a:pPr>
              <a:buNone/>
            </a:pPr>
            <a:endParaRPr lang="en-US" sz="8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The right to be taught essential living skills.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Child’s Bill of Rights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The right to non-abusive discipline.</a:t>
            </a:r>
          </a:p>
          <a:p>
            <a:pPr>
              <a:lnSpc>
                <a:spcPct val="150000"/>
              </a:lnSpc>
              <a:buNone/>
            </a:pPr>
            <a:endParaRPr lang="en-US" sz="3000" b="1" dirty="0" smtClean="0"/>
          </a:p>
          <a:p>
            <a:r>
              <a:rPr lang="en-US" sz="3000" b="1" dirty="0" smtClean="0"/>
              <a:t>The right to learn basic values and moral behavior.</a:t>
            </a:r>
          </a:p>
          <a:p>
            <a:pPr>
              <a:buNone/>
            </a:pPr>
            <a:endParaRPr lang="en-US" sz="3000" b="1" dirty="0" smtClean="0"/>
          </a:p>
          <a:p>
            <a:r>
              <a:rPr lang="en-US" sz="3000" b="1" dirty="0" smtClean="0"/>
              <a:t>The right to be independent and unique individual.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Child’s Bill of Rights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300" b="1" dirty="0" smtClean="0"/>
              <a:t>The right to be protected from people, parents included, who may physically or mentally harm them.</a:t>
            </a:r>
          </a:p>
          <a:p>
            <a:pPr>
              <a:lnSpc>
                <a:spcPct val="150000"/>
              </a:lnSpc>
            </a:pPr>
            <a:r>
              <a:rPr lang="en-US" sz="3300" b="1" dirty="0" smtClean="0"/>
              <a:t>The right to develop individual talents.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Child’s Bill of Rights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Parents are legally responsible to provide for a child’s </a:t>
            </a:r>
            <a:r>
              <a:rPr lang="en-US" sz="3400" u="sng" dirty="0" smtClean="0"/>
              <a:t>needs not their wants</a:t>
            </a:r>
            <a:r>
              <a:rPr lang="en-US" sz="3400" dirty="0" smtClean="0"/>
              <a:t>.</a:t>
            </a:r>
          </a:p>
          <a:p>
            <a:pPr>
              <a:buNone/>
            </a:pPr>
            <a:endParaRPr lang="en-US" sz="3400" b="1" dirty="0" smtClean="0"/>
          </a:p>
          <a:p>
            <a:r>
              <a:rPr lang="en-US" sz="3400" b="1" dirty="0" smtClean="0"/>
              <a:t>In a parent – child relationship, the parent </a:t>
            </a:r>
            <a:r>
              <a:rPr lang="en-US" sz="3400" u="sng" dirty="0" smtClean="0"/>
              <a:t>gives</a:t>
            </a:r>
            <a:r>
              <a:rPr lang="en-US" sz="3400" dirty="0" smtClean="0"/>
              <a:t> </a:t>
            </a:r>
            <a:r>
              <a:rPr lang="en-US" sz="3400" b="1" dirty="0" smtClean="0"/>
              <a:t>and the child </a:t>
            </a:r>
            <a:r>
              <a:rPr lang="en-US" sz="3400" u="sng" dirty="0" smtClean="0"/>
              <a:t>receives</a:t>
            </a:r>
            <a:r>
              <a:rPr lang="en-US" sz="3400" b="1" dirty="0" smtClean="0"/>
              <a:t>.</a:t>
            </a:r>
            <a:endParaRPr lang="en-US" sz="3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Basically…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Complete the following questionnaire</a:t>
            </a:r>
          </a:p>
          <a:p>
            <a:endParaRPr lang="en-US" sz="3500" b="1" dirty="0" smtClean="0"/>
          </a:p>
          <a:p>
            <a:r>
              <a:rPr lang="en-US" sz="3500" b="1" dirty="0" smtClean="0"/>
              <a:t>How do these answers make you feel?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are you ready to be a parent?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1734</TotalTime>
  <Words>581</Words>
  <Application>Microsoft Office PowerPoint</Application>
  <PresentationFormat>On-screen Show (4:3)</PresentationFormat>
  <Paragraphs>68</Paragraphs>
  <Slides>15</Slides>
  <Notes>15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Value of Children Are You Ready  to be a Parent?</vt:lpstr>
      <vt:lpstr>Why should we study children?</vt:lpstr>
      <vt:lpstr>Childhood Scenarios</vt:lpstr>
      <vt:lpstr>Child’s Bill of Rights word scramble</vt:lpstr>
      <vt:lpstr>Child’s Bill of Rights</vt:lpstr>
      <vt:lpstr>Child’s Bill of Rights Continued</vt:lpstr>
      <vt:lpstr>Child’s Bill of Rights Continued</vt:lpstr>
      <vt:lpstr>Basically…</vt:lpstr>
      <vt:lpstr>So, are you ready to be a parent?</vt:lpstr>
      <vt:lpstr>Parenting</vt:lpstr>
      <vt:lpstr>Parenting</vt:lpstr>
      <vt:lpstr>Parenting</vt:lpstr>
      <vt:lpstr>Parenting</vt:lpstr>
      <vt:lpstr>Parenting</vt:lpstr>
      <vt:lpstr>Parenting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Marcee Christensen</dc:creator>
  <cp:lastModifiedBy>Tierra Davis</cp:lastModifiedBy>
  <cp:revision>35</cp:revision>
  <dcterms:created xsi:type="dcterms:W3CDTF">2010-08-15T19:25:21Z</dcterms:created>
  <dcterms:modified xsi:type="dcterms:W3CDTF">2014-10-22T21:32:35Z</dcterms:modified>
</cp:coreProperties>
</file>